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300" r:id="rId6"/>
    <p:sldId id="293" r:id="rId7"/>
    <p:sldId id="308" r:id="rId8"/>
    <p:sldId id="309" r:id="rId9"/>
  </p:sldIdLst>
  <p:sldSz cx="12192000" cy="6858000"/>
  <p:notesSz cx="6858000" cy="9144000"/>
  <p:defaultTextStyle>
    <a:defPPr rtl="0"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25" autoAdjust="0"/>
  </p:normalViewPr>
  <p:slideViewPr>
    <p:cSldViewPr snapToGrid="0">
      <p:cViewPr varScale="1">
        <p:scale>
          <a:sx n="77" d="100"/>
          <a:sy n="77" d="100"/>
        </p:scale>
        <p:origin x="912" y="67"/>
      </p:cViewPr>
      <p:guideLst>
        <p:guide orient="horz" pos="175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71" d="100"/>
          <a:sy n="71" d="100"/>
        </p:scale>
        <p:origin x="418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2B440F78-2C9E-4C7F-818C-B40BB19D3A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ED3FB98-80B9-4155-809A-82659D34A0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A88256D-DB0A-4A99-B485-4B39E44294AC}" type="datetime1">
              <a:rPr lang="nb-NO" smtClean="0"/>
              <a:t>17.09.2025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8DEF847-3492-4888-9C23-1504238536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9E48C54-2332-4748-9C65-6A27E550C1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7F75FB2-D12E-4669-8522-D3E2C7E6DC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69918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b-NO" noProof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71950CF-FF8C-466B-89C6-0EF11321BDA0}" type="datetime1">
              <a:rPr lang="nb-NO" noProof="0" smtClean="0"/>
              <a:t>17.09.2025</a:t>
            </a:fld>
            <a:endParaRPr lang="nb-NO" noProof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b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b-NO" noProof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18E0B9-48E4-499D-93B2-B07D00395BAC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914043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7295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6301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2607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5165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509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AD3492AC-2023-4442-AF40-53B11C2EF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45966" y="1008063"/>
            <a:ext cx="5120640" cy="2054388"/>
          </a:xfrm>
        </p:spPr>
        <p:txBody>
          <a:bodyPr rtlCol="0" anchor="b">
            <a:normAutofit/>
          </a:bodyPr>
          <a:lstStyle>
            <a:lvl1pPr algn="r">
              <a:defRPr sz="5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8970" y="3105163"/>
            <a:ext cx="3167636" cy="64767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b-NO" noProof="0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4D64503-659B-472D-ABF8-01D077EB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b-NO" noProof="0"/>
              <a:t>20XX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E209C12-0CED-4CD5-B463-885A793C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Tittel på salgspresentasjon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A8F03DA-3AA9-44AC-8E2B-D53B8EBE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dsoversi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C06C6CB5-A7CF-4AA0-8E61-3C46EFA04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524" y="4572000"/>
            <a:ext cx="12188952" cy="2286000"/>
          </a:xfrm>
          <a:solidFill>
            <a:schemeClr val="accent6"/>
          </a:solidFill>
        </p:spPr>
        <p:txBody>
          <a:bodyPr rtlCol="0" anchor="b"/>
          <a:lstStyle>
            <a:lvl1pPr marL="0" indent="0">
              <a:buNone/>
              <a:defRPr/>
            </a:lvl1pPr>
          </a:lstStyle>
          <a:p>
            <a:pPr rtl="0"/>
            <a:r>
              <a:rPr lang="nb-NO" noProof="0"/>
              <a:t>Klikk for å legge til et bilde</a:t>
            </a:r>
          </a:p>
        </p:txBody>
      </p:sp>
      <p:sp>
        <p:nvSpPr>
          <p:cNvPr id="15" name="Plassholder for tekst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305" y="1696389"/>
            <a:ext cx="3210331" cy="3647605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91440" tIns="457200" rtlCol="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Undertittel</a:t>
            </a:r>
          </a:p>
        </p:txBody>
      </p:sp>
      <p:sp>
        <p:nvSpPr>
          <p:cNvPr id="17" name="Plassholder for tekst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5593" y="2750695"/>
            <a:ext cx="2743200" cy="2465883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b-NO" noProof="0"/>
              <a:t>20XX</a:t>
            </a: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45F3F79F-C68B-4A8C-B9F0-4BF82DCC6D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16628" y="1696389"/>
            <a:ext cx="3209544" cy="3648456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457200" rtlCol="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Undertittel</a:t>
            </a:r>
          </a:p>
        </p:txBody>
      </p:sp>
      <p:sp>
        <p:nvSpPr>
          <p:cNvPr id="18" name="Plassholder for tekst 18">
            <a:extLst>
              <a:ext uri="{FF2B5EF4-FFF2-40B4-BE49-F238E27FC236}">
                <a16:creationId xmlns:a16="http://schemas.microsoft.com/office/drawing/2014/main" id="{7E2099CC-3C3F-4C3B-825F-C69EBE0F0D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65548" y="2750695"/>
            <a:ext cx="2743200" cy="2465883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b-NO" noProof="0"/>
              <a:t>Tittel på salgspresentasjon</a:t>
            </a:r>
          </a:p>
        </p:txBody>
      </p:sp>
      <p:sp>
        <p:nvSpPr>
          <p:cNvPr id="20" name="Plassholder for tekst 15">
            <a:extLst>
              <a:ext uri="{FF2B5EF4-FFF2-40B4-BE49-F238E27FC236}">
                <a16:creationId xmlns:a16="http://schemas.microsoft.com/office/drawing/2014/main" id="{D904408A-D9CD-40EC-A60A-5AFD4501F7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48764" y="1696389"/>
            <a:ext cx="3209544" cy="3648456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457200" rtlCol="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Undertittel</a:t>
            </a:r>
          </a:p>
        </p:txBody>
      </p:sp>
      <p:sp>
        <p:nvSpPr>
          <p:cNvPr id="21" name="Plassholder for tekst 18">
            <a:extLst>
              <a:ext uri="{FF2B5EF4-FFF2-40B4-BE49-F238E27FC236}">
                <a16:creationId xmlns:a16="http://schemas.microsoft.com/office/drawing/2014/main" id="{F6FD60C1-21C4-4DFB-A5A9-717DE2A98B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77130" y="2750695"/>
            <a:ext cx="2743200" cy="2465883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072585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ds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tekst 3">
            <a:extLst>
              <a:ext uri="{FF2B5EF4-FFF2-40B4-BE49-F238E27FC236}">
                <a16:creationId xmlns:a16="http://schemas.microsoft.com/office/drawing/2014/main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66593" y="2207455"/>
            <a:ext cx="1351811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rtlCol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nb-NO" noProof="0"/>
              <a:t>1</a:t>
            </a:r>
          </a:p>
        </p:txBody>
      </p:sp>
      <p:sp>
        <p:nvSpPr>
          <p:cNvPr id="22" name="Plassholder for tekst 3">
            <a:extLst>
              <a:ext uri="{FF2B5EF4-FFF2-40B4-BE49-F238E27FC236}">
                <a16:creationId xmlns:a16="http://schemas.microsoft.com/office/drawing/2014/main" id="{98516B14-EF29-444F-82DA-19F5011C7DD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466592" y="3559605"/>
            <a:ext cx="1353313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rtlCol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nb-NO" noProof="0"/>
              <a:t>2</a:t>
            </a:r>
          </a:p>
        </p:txBody>
      </p:sp>
      <p:sp>
        <p:nvSpPr>
          <p:cNvPr id="23" name="Plassholder for tekst 3">
            <a:extLst>
              <a:ext uri="{FF2B5EF4-FFF2-40B4-BE49-F238E27FC236}">
                <a16:creationId xmlns:a16="http://schemas.microsoft.com/office/drawing/2014/main" id="{BFDD67D8-D69E-405B-825C-A9AF88C1A80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66592" y="4905756"/>
            <a:ext cx="1353314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rtlCol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nb-NO" noProof="0"/>
              <a:t>3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E3354A33-C884-44F0-A320-DF2EBA500D10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371600" y="2202883"/>
            <a:ext cx="1106424" cy="1106424"/>
          </a:xfrm>
          <a:solidFill>
            <a:schemeClr val="accent6"/>
          </a:solidFill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28" name="Plassholder for bilde 8">
            <a:extLst>
              <a:ext uri="{FF2B5EF4-FFF2-40B4-BE49-F238E27FC236}">
                <a16:creationId xmlns:a16="http://schemas.microsoft.com/office/drawing/2014/main" id="{7AF29B8F-D39A-4F3A-909A-9D298FB7224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371600" y="3555033"/>
            <a:ext cx="1106424" cy="1106424"/>
          </a:xfrm>
          <a:solidFill>
            <a:schemeClr val="accent6"/>
          </a:solidFill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31" name="Plassholder for bilde 8">
            <a:extLst>
              <a:ext uri="{FF2B5EF4-FFF2-40B4-BE49-F238E27FC236}">
                <a16:creationId xmlns:a16="http://schemas.microsoft.com/office/drawing/2014/main" id="{83A1C8AA-5F7D-4C12-9724-97F4B72D8A7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371600" y="4901184"/>
            <a:ext cx="1106424" cy="1106424"/>
          </a:xfrm>
          <a:solidFill>
            <a:schemeClr val="accent6"/>
          </a:solidFill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14" name="Plassholder for tekst 9">
            <a:extLst>
              <a:ext uri="{FF2B5EF4-FFF2-40B4-BE49-F238E27FC236}">
                <a16:creationId xmlns:a16="http://schemas.microsoft.com/office/drawing/2014/main" id="{19BE8230-B656-44E2-9319-E1464125040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3048" y="2207455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nb-NO" noProof="0"/>
              <a:t>Deloverskrift</a:t>
            </a:r>
          </a:p>
        </p:txBody>
      </p:sp>
      <p:sp>
        <p:nvSpPr>
          <p:cNvPr id="24" name="Plassholder for tekst 9">
            <a:extLst>
              <a:ext uri="{FF2B5EF4-FFF2-40B4-BE49-F238E27FC236}">
                <a16:creationId xmlns:a16="http://schemas.microsoft.com/office/drawing/2014/main" id="{4ADD189D-5EFF-456A-9AEB-E8DB3452742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813048" y="3559605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nb-NO" noProof="0"/>
              <a:t>Deloverskrift</a:t>
            </a:r>
          </a:p>
        </p:txBody>
      </p:sp>
      <p:sp>
        <p:nvSpPr>
          <p:cNvPr id="29" name="Plassholder for tekst 9">
            <a:extLst>
              <a:ext uri="{FF2B5EF4-FFF2-40B4-BE49-F238E27FC236}">
                <a16:creationId xmlns:a16="http://schemas.microsoft.com/office/drawing/2014/main" id="{53862BA6-E42C-4C58-871B-8705122D668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813048" y="4905756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nb-NO" noProof="0"/>
              <a:t>Deloverskrift</a:t>
            </a:r>
          </a:p>
        </p:txBody>
      </p:sp>
      <p:sp>
        <p:nvSpPr>
          <p:cNvPr id="19" name="Plassholder for innhold 3">
            <a:extLst>
              <a:ext uri="{FF2B5EF4-FFF2-40B4-BE49-F238E27FC236}">
                <a16:creationId xmlns:a16="http://schemas.microsoft.com/office/drawing/2014/main" id="{B1F9D630-F36F-43B5-B6A8-62245E084CA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470648" y="2207455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nb-NO" noProof="0"/>
              <a:t>Inndelingsbeskrivelse</a:t>
            </a:r>
          </a:p>
        </p:txBody>
      </p:sp>
      <p:sp>
        <p:nvSpPr>
          <p:cNvPr id="27" name="Plassholder for innhold 3">
            <a:extLst>
              <a:ext uri="{FF2B5EF4-FFF2-40B4-BE49-F238E27FC236}">
                <a16:creationId xmlns:a16="http://schemas.microsoft.com/office/drawing/2014/main" id="{C670C5D6-AD2E-415C-BAFE-A8239C15159E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7470648" y="3559605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nb-NO" noProof="0"/>
              <a:t>Inndelingsbeskrivelse</a:t>
            </a:r>
          </a:p>
        </p:txBody>
      </p:sp>
      <p:sp>
        <p:nvSpPr>
          <p:cNvPr id="30" name="Plassholder for innhold 3">
            <a:extLst>
              <a:ext uri="{FF2B5EF4-FFF2-40B4-BE49-F238E27FC236}">
                <a16:creationId xmlns:a16="http://schemas.microsoft.com/office/drawing/2014/main" id="{26DDBF97-B5FA-415C-9E0D-A4A556C40805}"/>
              </a:ext>
            </a:extLst>
          </p:cNvPr>
          <p:cNvSpPr>
            <a:spLocks noGrp="1"/>
          </p:cNvSpPr>
          <p:nvPr>
            <p:ph sz="half" idx="41" hasCustomPrompt="1"/>
          </p:nvPr>
        </p:nvSpPr>
        <p:spPr>
          <a:xfrm>
            <a:off x="7470648" y="4905756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nb-NO" noProof="0"/>
              <a:t>Inndelingsbeskrivelse</a:t>
            </a:r>
          </a:p>
        </p:txBody>
      </p:sp>
      <p:sp>
        <p:nvSpPr>
          <p:cNvPr id="17" name="Plassholder for dato 1">
            <a:extLst>
              <a:ext uri="{FF2B5EF4-FFF2-40B4-BE49-F238E27FC236}">
                <a16:creationId xmlns:a16="http://schemas.microsoft.com/office/drawing/2014/main" id="{8408DD66-4FD2-41B2-AD2E-24ADA0398198}"/>
              </a:ext>
            </a:extLst>
          </p:cNvPr>
          <p:cNvSpPr>
            <a:spLocks noGrp="1"/>
          </p:cNvSpPr>
          <p:nvPr>
            <p:ph type="dt" sz="half" idx="43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nb-NO" noProof="0"/>
              <a:t>20XX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b-NO" noProof="0"/>
              <a:t>Tittel på salgspresentasjon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21540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v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10" name="Plassholder for tekst 5">
            <a:extLst>
              <a:ext uri="{FF2B5EF4-FFF2-40B4-BE49-F238E27FC236}">
                <a16:creationId xmlns:a16="http://schemas.microsoft.com/office/drawing/2014/main" id="{6CD52AD9-4495-432B-B01C-26AAF0EAA8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2992" y="2232908"/>
            <a:ext cx="2194560" cy="27432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nb-NO" noProof="0"/>
              <a:t>KVADRANTTITTEL</a:t>
            </a:r>
          </a:p>
        </p:txBody>
      </p:sp>
      <p:sp>
        <p:nvSpPr>
          <p:cNvPr id="12" name="Plassholder for tekst 5">
            <a:extLst>
              <a:ext uri="{FF2B5EF4-FFF2-40B4-BE49-F238E27FC236}">
                <a16:creationId xmlns:a16="http://schemas.microsoft.com/office/drawing/2014/main" id="{AF9EB7E7-72B3-4FD3-B153-815A53CB1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8728" y="3494402"/>
            <a:ext cx="2194560" cy="274320"/>
          </a:xfrm>
        </p:spPr>
        <p:txBody>
          <a:bodyPr rtlCol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nb-NO" noProof="0"/>
              <a:t>KVADRANTTITTEL</a:t>
            </a:r>
          </a:p>
        </p:txBody>
      </p:sp>
      <p:sp>
        <p:nvSpPr>
          <p:cNvPr id="13" name="Plassholder for tekst 5">
            <a:extLst>
              <a:ext uri="{FF2B5EF4-FFF2-40B4-BE49-F238E27FC236}">
                <a16:creationId xmlns:a16="http://schemas.microsoft.com/office/drawing/2014/main" id="{139AE34A-A4BE-43AA-9A69-9A18D5FC5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10732" y="3494402"/>
            <a:ext cx="2194560" cy="274320"/>
          </a:xfrm>
        </p:spPr>
        <p:txBody>
          <a:bodyPr rtlCol="0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nb-NO" noProof="0"/>
              <a:t>KVADRANTTITTEL</a:t>
            </a:r>
          </a:p>
        </p:txBody>
      </p:sp>
      <p:sp>
        <p:nvSpPr>
          <p:cNvPr id="11" name="Plassholder for tekst 5">
            <a:extLst>
              <a:ext uri="{FF2B5EF4-FFF2-40B4-BE49-F238E27FC236}">
                <a16:creationId xmlns:a16="http://schemas.microsoft.com/office/drawing/2014/main" id="{23E8F54F-C5BD-4FE6-BB69-FEC69BC0F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92992" y="5287722"/>
            <a:ext cx="2194560" cy="27432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nb-NO" noProof="0"/>
              <a:t>KVADRANTTITTEL</a:t>
            </a: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37F7357E-EB66-4B24-BD83-CDF02BFE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67923" y="2586939"/>
            <a:ext cx="10677317" cy="2637195"/>
            <a:chOff x="767923" y="2586939"/>
            <a:chExt cx="10677317" cy="2637195"/>
          </a:xfrm>
        </p:grpSpPr>
        <p:sp>
          <p:nvSpPr>
            <p:cNvPr id="26" name="Frihåndsform: Figur 25">
              <a:extLst>
                <a:ext uri="{FF2B5EF4-FFF2-40B4-BE49-F238E27FC236}">
                  <a16:creationId xmlns:a16="http://schemas.microsoft.com/office/drawing/2014/main" id="{E5CC96AF-1ECA-45C5-A903-6341850289F9}"/>
                </a:ext>
              </a:extLst>
            </p:cNvPr>
            <p:cNvSpPr/>
            <p:nvPr userDrawn="1"/>
          </p:nvSpPr>
          <p:spPr>
            <a:xfrm>
              <a:off x="6098501" y="2586991"/>
              <a:ext cx="46095" cy="1231565"/>
            </a:xfrm>
            <a:custGeom>
              <a:avLst/>
              <a:gdLst>
                <a:gd name="connsiteX0" fmla="*/ 375 w 46095"/>
                <a:gd name="connsiteY0" fmla="*/ 0 h 1231565"/>
                <a:gd name="connsiteX1" fmla="*/ 46095 w 46095"/>
                <a:gd name="connsiteY1" fmla="*/ 114776 h 1231565"/>
                <a:gd name="connsiteX2" fmla="*/ 46095 w 46095"/>
                <a:gd name="connsiteY2" fmla="*/ 1231565 h 1231565"/>
                <a:gd name="connsiteX3" fmla="*/ 0 w 46095"/>
                <a:gd name="connsiteY3" fmla="*/ 1231565 h 1231565"/>
                <a:gd name="connsiteX4" fmla="*/ 0 w 46095"/>
                <a:gd name="connsiteY4" fmla="*/ 942 h 1231565"/>
                <a:gd name="connsiteX5" fmla="*/ 375 w 46095"/>
                <a:gd name="connsiteY5" fmla="*/ 0 h 123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095" h="1231565">
                  <a:moveTo>
                    <a:pt x="375" y="0"/>
                  </a:moveTo>
                  <a:lnTo>
                    <a:pt x="46095" y="114776"/>
                  </a:lnTo>
                  <a:lnTo>
                    <a:pt x="46095" y="1231565"/>
                  </a:lnTo>
                  <a:lnTo>
                    <a:pt x="0" y="1231565"/>
                  </a:lnTo>
                  <a:lnTo>
                    <a:pt x="0" y="942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nb-NO" noProof="0"/>
            </a:p>
          </p:txBody>
        </p:sp>
        <p:sp>
          <p:nvSpPr>
            <p:cNvPr id="25" name="Frihåndsform: Figur 24">
              <a:extLst>
                <a:ext uri="{FF2B5EF4-FFF2-40B4-BE49-F238E27FC236}">
                  <a16:creationId xmlns:a16="http://schemas.microsoft.com/office/drawing/2014/main" id="{07574821-21A4-483A-9824-B9CB9EC4B770}"/>
                </a:ext>
              </a:extLst>
            </p:cNvPr>
            <p:cNvSpPr/>
            <p:nvPr userDrawn="1"/>
          </p:nvSpPr>
          <p:spPr>
            <a:xfrm>
              <a:off x="6053156" y="3818555"/>
              <a:ext cx="45345" cy="97190"/>
            </a:xfrm>
            <a:custGeom>
              <a:avLst/>
              <a:gdLst>
                <a:gd name="connsiteX0" fmla="*/ 0 w 45345"/>
                <a:gd name="connsiteY0" fmla="*/ 0 h 97190"/>
                <a:gd name="connsiteX1" fmla="*/ 45345 w 45345"/>
                <a:gd name="connsiteY1" fmla="*/ 0 h 97190"/>
                <a:gd name="connsiteX2" fmla="*/ 45345 w 45345"/>
                <a:gd name="connsiteY2" fmla="*/ 97190 h 97190"/>
                <a:gd name="connsiteX3" fmla="*/ 0 w 45345"/>
                <a:gd name="connsiteY3" fmla="*/ 97190 h 97190"/>
                <a:gd name="connsiteX4" fmla="*/ 0 w 45345"/>
                <a:gd name="connsiteY4" fmla="*/ 0 h 9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45" h="97190">
                  <a:moveTo>
                    <a:pt x="0" y="0"/>
                  </a:moveTo>
                  <a:lnTo>
                    <a:pt x="45345" y="0"/>
                  </a:lnTo>
                  <a:lnTo>
                    <a:pt x="45345" y="97190"/>
                  </a:lnTo>
                  <a:lnTo>
                    <a:pt x="0" y="97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nb-NO" noProof="0"/>
            </a:p>
          </p:txBody>
        </p:sp>
        <p:sp>
          <p:nvSpPr>
            <p:cNvPr id="22" name="Frihåndsform: Figur 21">
              <a:extLst>
                <a:ext uri="{FF2B5EF4-FFF2-40B4-BE49-F238E27FC236}">
                  <a16:creationId xmlns:a16="http://schemas.microsoft.com/office/drawing/2014/main" id="{F8C191E1-94CD-4DEF-9125-7E667370926A}"/>
                </a:ext>
              </a:extLst>
            </p:cNvPr>
            <p:cNvSpPr/>
            <p:nvPr userDrawn="1"/>
          </p:nvSpPr>
          <p:spPr>
            <a:xfrm>
              <a:off x="6098500" y="2586939"/>
              <a:ext cx="111238" cy="1231616"/>
            </a:xfrm>
            <a:custGeom>
              <a:avLst/>
              <a:gdLst>
                <a:gd name="connsiteX0" fmla="*/ 0 w 111238"/>
                <a:gd name="connsiteY0" fmla="*/ 0 h 1231616"/>
                <a:gd name="connsiteX1" fmla="*/ 111238 w 111238"/>
                <a:gd name="connsiteY1" fmla="*/ 0 h 1231616"/>
                <a:gd name="connsiteX2" fmla="*/ 111238 w 111238"/>
                <a:gd name="connsiteY2" fmla="*/ 1231616 h 1231616"/>
                <a:gd name="connsiteX3" fmla="*/ 46095 w 111238"/>
                <a:gd name="connsiteY3" fmla="*/ 1231616 h 1231616"/>
                <a:gd name="connsiteX4" fmla="*/ 46095 w 111238"/>
                <a:gd name="connsiteY4" fmla="*/ 114827 h 1231616"/>
                <a:gd name="connsiteX5" fmla="*/ 375 w 111238"/>
                <a:gd name="connsiteY5" fmla="*/ 51 h 1231616"/>
                <a:gd name="connsiteX6" fmla="*/ 0 w 111238"/>
                <a:gd name="connsiteY6" fmla="*/ 993 h 1231616"/>
                <a:gd name="connsiteX7" fmla="*/ 0 w 111238"/>
                <a:gd name="connsiteY7" fmla="*/ 0 h 1231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238" h="1231616">
                  <a:moveTo>
                    <a:pt x="0" y="0"/>
                  </a:moveTo>
                  <a:lnTo>
                    <a:pt x="111238" y="0"/>
                  </a:lnTo>
                  <a:lnTo>
                    <a:pt x="111238" y="1231616"/>
                  </a:lnTo>
                  <a:lnTo>
                    <a:pt x="46095" y="1231616"/>
                  </a:lnTo>
                  <a:lnTo>
                    <a:pt x="46095" y="114827"/>
                  </a:lnTo>
                  <a:lnTo>
                    <a:pt x="375" y="51"/>
                  </a:lnTo>
                  <a:lnTo>
                    <a:pt x="0" y="9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nb-NO" noProof="0"/>
            </a:p>
          </p:txBody>
        </p:sp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7E6DEF02-ADC5-487F-AA38-28AE410EBEB1}"/>
                </a:ext>
              </a:extLst>
            </p:cNvPr>
            <p:cNvSpPr/>
            <p:nvPr userDrawn="1"/>
          </p:nvSpPr>
          <p:spPr>
            <a:xfrm>
              <a:off x="6053156" y="2587933"/>
              <a:ext cx="36576" cy="126204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nb-NO" noProof="0"/>
            </a:p>
          </p:txBody>
        </p: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7F5BD053-8127-4207-8BB6-88934D1FE4A5}"/>
                </a:ext>
              </a:extLst>
            </p:cNvPr>
            <p:cNvSpPr/>
            <p:nvPr userDrawn="1"/>
          </p:nvSpPr>
          <p:spPr>
            <a:xfrm>
              <a:off x="767923" y="3818556"/>
              <a:ext cx="5349240" cy="36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nb-NO" noProof="0"/>
            </a:p>
          </p:txBody>
        </p:sp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06CFD50B-0B31-48EB-8D44-673C8CEC29B7}"/>
                </a:ext>
              </a:extLst>
            </p:cNvPr>
            <p:cNvSpPr/>
            <p:nvPr userDrawn="1"/>
          </p:nvSpPr>
          <p:spPr>
            <a:xfrm>
              <a:off x="6117163" y="3818554"/>
              <a:ext cx="5328077" cy="36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nb-NO" noProof="0"/>
            </a:p>
          </p:txBody>
        </p:sp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3C715010-62CF-4E58-992F-47427FCB0C02}"/>
                </a:ext>
              </a:extLst>
            </p:cNvPr>
            <p:cNvSpPr/>
            <p:nvPr userDrawn="1"/>
          </p:nvSpPr>
          <p:spPr>
            <a:xfrm>
              <a:off x="6053155" y="3852534"/>
              <a:ext cx="36576" cy="1371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nb-NO" noProof="0"/>
            </a:p>
          </p:txBody>
        </p:sp>
      </p:grpSp>
      <p:sp>
        <p:nvSpPr>
          <p:cNvPr id="27" name="Plassholder for dato 1">
            <a:extLst>
              <a:ext uri="{FF2B5EF4-FFF2-40B4-BE49-F238E27FC236}">
                <a16:creationId xmlns:a16="http://schemas.microsoft.com/office/drawing/2014/main" id="{17311117-A0EF-438B-BF68-75DF09D8504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nb-NO" noProof="0"/>
              <a:t>20XX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b-NO" noProof="0"/>
              <a:t>Tittel på salgspresentasjon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427803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 for v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059924"/>
          </a:xfrm>
        </p:spPr>
        <p:txBody>
          <a:bodyPr bIns="91440" rtlCol="0" anchor="b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8FDD847D-284F-43B9-91A9-0A2AE4977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426525"/>
            <a:ext cx="10515600" cy="4572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15" name="Plassholder for tekst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7280" y="2458260"/>
            <a:ext cx="3200400" cy="731520"/>
          </a:xfrm>
          <a:solidFill>
            <a:schemeClr val="accent2"/>
          </a:solidFill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Klikk for å legge til undertittel</a:t>
            </a:r>
          </a:p>
        </p:txBody>
      </p:sp>
      <p:sp>
        <p:nvSpPr>
          <p:cNvPr id="17" name="Plassholder for tekst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5593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91440" rIns="182880" rtlCol="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45F3F79F-C68B-4A8C-B9F0-4BF82DCC6D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25274" y="2458260"/>
            <a:ext cx="3200400" cy="731520"/>
          </a:xfrm>
          <a:solidFill>
            <a:schemeClr val="accent2"/>
          </a:solidFill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Klikk for å legge til undertittel</a:t>
            </a:r>
          </a:p>
        </p:txBody>
      </p:sp>
      <p:sp>
        <p:nvSpPr>
          <p:cNvPr id="18" name="Plassholder for tekst 18">
            <a:extLst>
              <a:ext uri="{FF2B5EF4-FFF2-40B4-BE49-F238E27FC236}">
                <a16:creationId xmlns:a16="http://schemas.microsoft.com/office/drawing/2014/main" id="{7E2099CC-3C3F-4C3B-825F-C69EBE0F0D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26864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182880" rIns="182880" rtlCol="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20" name="Plassholder for tekst 15">
            <a:extLst>
              <a:ext uri="{FF2B5EF4-FFF2-40B4-BE49-F238E27FC236}">
                <a16:creationId xmlns:a16="http://schemas.microsoft.com/office/drawing/2014/main" id="{D904408A-D9CD-40EC-A60A-5AFD4501F7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53269" y="2458260"/>
            <a:ext cx="3200400" cy="731520"/>
          </a:xfrm>
          <a:solidFill>
            <a:schemeClr val="accent2"/>
          </a:solidFill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Klikk for å legge til undertittel</a:t>
            </a:r>
          </a:p>
        </p:txBody>
      </p:sp>
      <p:sp>
        <p:nvSpPr>
          <p:cNvPr id="21" name="Plassholder for tekst 18">
            <a:extLst>
              <a:ext uri="{FF2B5EF4-FFF2-40B4-BE49-F238E27FC236}">
                <a16:creationId xmlns:a16="http://schemas.microsoft.com/office/drawing/2014/main" id="{F6FD60C1-21C4-4DFB-A5A9-717DE2A98B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56448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182880" rIns="182880" rtlCol="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nb-NO" noProof="0"/>
              <a:t>20XX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nb-NO" noProof="0"/>
              <a:t>Tittel på salgspresentasjon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915863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0DD8E1C1-2F29-4EF8-B7B9-75E2DC5049C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850" y="1426525"/>
            <a:ext cx="10515600" cy="4572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6438" y="2071688"/>
            <a:ext cx="5029200" cy="45720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6438" y="2641555"/>
            <a:ext cx="5029200" cy="3474720"/>
          </a:xfrm>
        </p:spPr>
        <p:txBody>
          <a:bodyPr rtlCol="0"/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7475" y="2071688"/>
            <a:ext cx="5029200" cy="45720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7475" y="2641555"/>
            <a:ext cx="5029200" cy="3474720"/>
          </a:xfrm>
        </p:spPr>
        <p:txBody>
          <a:bodyPr rtlCol="0"/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b-NO" noProof="0"/>
              <a:t>20XX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Tittel på salgspresentasjon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692630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64" name="Plassholder for tekst 3">
            <a:extLst>
              <a:ext uri="{FF2B5EF4-FFF2-40B4-BE49-F238E27FC236}">
                <a16:creationId xmlns:a16="http://schemas.microsoft.com/office/drawing/2014/main" id="{A8B6EDEE-DE90-436D-BFA9-9709BE86FD0A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258568" y="2304288"/>
            <a:ext cx="1554480" cy="561975"/>
          </a:xfrm>
          <a:solidFill>
            <a:schemeClr val="accent3"/>
          </a:solidFill>
          <a:ln>
            <a:noFill/>
          </a:ln>
        </p:spPr>
        <p:txBody>
          <a:bodyPr tIns="36000" rtlCol="0" anchor="ctr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Elementtittel</a:t>
            </a:r>
          </a:p>
        </p:txBody>
      </p:sp>
      <p:sp>
        <p:nvSpPr>
          <p:cNvPr id="38" name="Plassholder for tekst 10">
            <a:extLst>
              <a:ext uri="{FF2B5EF4-FFF2-40B4-BE49-F238E27FC236}">
                <a16:creationId xmlns:a16="http://schemas.microsoft.com/office/drawing/2014/main" id="{5FBFE975-0A80-48E8-AA52-A4674F3B96A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År</a:t>
            </a:r>
          </a:p>
        </p:txBody>
      </p:sp>
      <p:sp>
        <p:nvSpPr>
          <p:cNvPr id="39" name="Plassholder for tekst 10">
            <a:extLst>
              <a:ext uri="{FF2B5EF4-FFF2-40B4-BE49-F238E27FC236}">
                <a16:creationId xmlns:a16="http://schemas.microsoft.com/office/drawing/2014/main" id="{8BD9D56F-24FE-4F7D-8E40-A0D0AC71979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40" name="Plassholder for tekst 10">
            <a:extLst>
              <a:ext uri="{FF2B5EF4-FFF2-40B4-BE49-F238E27FC236}">
                <a16:creationId xmlns:a16="http://schemas.microsoft.com/office/drawing/2014/main" id="{D46B7BD9-7D98-4035-8A5E-463BD7C3BF1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41" name="Plassholder for tekst 10">
            <a:extLst>
              <a:ext uri="{FF2B5EF4-FFF2-40B4-BE49-F238E27FC236}">
                <a16:creationId xmlns:a16="http://schemas.microsoft.com/office/drawing/2014/main" id="{8AA70B58-94EB-4879-8CBB-F170B13437D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42" name="Plassholder for tekst 10">
            <a:extLst>
              <a:ext uri="{FF2B5EF4-FFF2-40B4-BE49-F238E27FC236}">
                <a16:creationId xmlns:a16="http://schemas.microsoft.com/office/drawing/2014/main" id="{7309DED8-0AF6-493B-A2EC-E3C6524C403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44" name="Plassholder for tekst 10">
            <a:extLst>
              <a:ext uri="{FF2B5EF4-FFF2-40B4-BE49-F238E27FC236}">
                <a16:creationId xmlns:a16="http://schemas.microsoft.com/office/drawing/2014/main" id="{634511C9-82EE-4918-850A-C11AB497D8C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45" name="Plassholder for tekst 10">
            <a:extLst>
              <a:ext uri="{FF2B5EF4-FFF2-40B4-BE49-F238E27FC236}">
                <a16:creationId xmlns:a16="http://schemas.microsoft.com/office/drawing/2014/main" id="{9DFB519F-3772-4743-A8B2-EE749BE7907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46" name="Plassholder for tekst 10">
            <a:extLst>
              <a:ext uri="{FF2B5EF4-FFF2-40B4-BE49-F238E27FC236}">
                <a16:creationId xmlns:a16="http://schemas.microsoft.com/office/drawing/2014/main" id="{FF1ED3A9-45CD-4A8C-94E6-BFD948CC06A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48" name="Plassholder for tekst 10">
            <a:extLst>
              <a:ext uri="{FF2B5EF4-FFF2-40B4-BE49-F238E27FC236}">
                <a16:creationId xmlns:a16="http://schemas.microsoft.com/office/drawing/2014/main" id="{DF614219-217C-4657-8BF6-1BDE7D2907C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49" name="Plassholder for tekst 10">
            <a:extLst>
              <a:ext uri="{FF2B5EF4-FFF2-40B4-BE49-F238E27FC236}">
                <a16:creationId xmlns:a16="http://schemas.microsoft.com/office/drawing/2014/main" id="{CF5EB19D-BC9E-40FA-BC6F-DA9B98DA7DC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47" name="Plassholder for tekst 10">
            <a:extLst>
              <a:ext uri="{FF2B5EF4-FFF2-40B4-BE49-F238E27FC236}">
                <a16:creationId xmlns:a16="http://schemas.microsoft.com/office/drawing/2014/main" id="{1E8B9B06-EF32-482E-A7E7-C1BAFE1A45D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50" name="Plassholder for tekst 10">
            <a:extLst>
              <a:ext uri="{FF2B5EF4-FFF2-40B4-BE49-F238E27FC236}">
                <a16:creationId xmlns:a16="http://schemas.microsoft.com/office/drawing/2014/main" id="{B243085E-635F-44B9-A90B-BCE5763AD3E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51" name="Plassholder for tekst 10">
            <a:extLst>
              <a:ext uri="{FF2B5EF4-FFF2-40B4-BE49-F238E27FC236}">
                <a16:creationId xmlns:a16="http://schemas.microsoft.com/office/drawing/2014/main" id="{5E2D6E88-5F8C-4406-9211-D4A50B968BA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43" name="Plassholder for tekst 10">
            <a:extLst>
              <a:ext uri="{FF2B5EF4-FFF2-40B4-BE49-F238E27FC236}">
                <a16:creationId xmlns:a16="http://schemas.microsoft.com/office/drawing/2014/main" id="{CC994534-ACB6-4B33-A7F8-59ED88636D9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År</a:t>
            </a:r>
          </a:p>
        </p:txBody>
      </p:sp>
      <p:sp>
        <p:nvSpPr>
          <p:cNvPr id="52" name="Plassholder for tekst 10">
            <a:extLst>
              <a:ext uri="{FF2B5EF4-FFF2-40B4-BE49-F238E27FC236}">
                <a16:creationId xmlns:a16="http://schemas.microsoft.com/office/drawing/2014/main" id="{BFBFB5AF-B984-48A4-A2D5-B0F9A7168B9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53" name="Plassholder for tekst 10">
            <a:extLst>
              <a:ext uri="{FF2B5EF4-FFF2-40B4-BE49-F238E27FC236}">
                <a16:creationId xmlns:a16="http://schemas.microsoft.com/office/drawing/2014/main" id="{5920D2EA-A217-4744-834D-D00BD41BD38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54" name="Plassholder for tekst 10">
            <a:extLst>
              <a:ext uri="{FF2B5EF4-FFF2-40B4-BE49-F238E27FC236}">
                <a16:creationId xmlns:a16="http://schemas.microsoft.com/office/drawing/2014/main" id="{FD2FC71C-590D-4C50-9D20-D98F73D8442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55" name="Plassholder for tekst 10">
            <a:extLst>
              <a:ext uri="{FF2B5EF4-FFF2-40B4-BE49-F238E27FC236}">
                <a16:creationId xmlns:a16="http://schemas.microsoft.com/office/drawing/2014/main" id="{AD895D25-09BE-492D-944C-8B0E710ADF1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56" name="Plassholder for tekst 10">
            <a:extLst>
              <a:ext uri="{FF2B5EF4-FFF2-40B4-BE49-F238E27FC236}">
                <a16:creationId xmlns:a16="http://schemas.microsoft.com/office/drawing/2014/main" id="{F6192086-61CF-42A5-905D-851D1EEBC25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57" name="Plassholder for tekst 10">
            <a:extLst>
              <a:ext uri="{FF2B5EF4-FFF2-40B4-BE49-F238E27FC236}">
                <a16:creationId xmlns:a16="http://schemas.microsoft.com/office/drawing/2014/main" id="{FD1AF556-814F-4B48-B1F0-29450A00904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58" name="Plassholder for tekst 10">
            <a:extLst>
              <a:ext uri="{FF2B5EF4-FFF2-40B4-BE49-F238E27FC236}">
                <a16:creationId xmlns:a16="http://schemas.microsoft.com/office/drawing/2014/main" id="{EEEE7A48-BA7F-4AD6-948F-8AF34748D37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60" name="Plassholder for tekst 10">
            <a:extLst>
              <a:ext uri="{FF2B5EF4-FFF2-40B4-BE49-F238E27FC236}">
                <a16:creationId xmlns:a16="http://schemas.microsoft.com/office/drawing/2014/main" id="{1ECC3963-8620-45EA-8E9B-B5ED79CD7A4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61" name="Plassholder for tekst 10">
            <a:extLst>
              <a:ext uri="{FF2B5EF4-FFF2-40B4-BE49-F238E27FC236}">
                <a16:creationId xmlns:a16="http://schemas.microsoft.com/office/drawing/2014/main" id="{8A5FB4BB-2FEF-496A-8E3A-C4D43AE0498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59" name="Plassholder for tekst 10">
            <a:extLst>
              <a:ext uri="{FF2B5EF4-FFF2-40B4-BE49-F238E27FC236}">
                <a16:creationId xmlns:a16="http://schemas.microsoft.com/office/drawing/2014/main" id="{A7187E67-FC95-4CA0-9570-815E315916E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62" name="Plassholder for tekst 10">
            <a:extLst>
              <a:ext uri="{FF2B5EF4-FFF2-40B4-BE49-F238E27FC236}">
                <a16:creationId xmlns:a16="http://schemas.microsoft.com/office/drawing/2014/main" id="{D03EF82F-F37F-48CB-A978-E3BAD66F5C7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sp>
        <p:nvSpPr>
          <p:cNvPr id="63" name="Plassholder for tekst 10">
            <a:extLst>
              <a:ext uri="{FF2B5EF4-FFF2-40B4-BE49-F238E27FC236}">
                <a16:creationId xmlns:a16="http://schemas.microsoft.com/office/drawing/2014/main" id="{5F250D41-02CE-4633-9E26-F722FCA110B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 noProof="0"/>
              <a:t>MM</a:t>
            </a:r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711E3559-68CA-437E-BD12-A9953AE1E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40445" y="4069080"/>
            <a:ext cx="10332720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lassholder for dato 1">
            <a:extLst>
              <a:ext uri="{FF2B5EF4-FFF2-40B4-BE49-F238E27FC236}">
                <a16:creationId xmlns:a16="http://schemas.microsoft.com/office/drawing/2014/main" id="{62C0F98D-B2D7-4EDC-ADD0-9B61A901FCEA}"/>
              </a:ext>
            </a:extLst>
          </p:cNvPr>
          <p:cNvSpPr>
            <a:spLocks noGrp="1"/>
          </p:cNvSpPr>
          <p:nvPr>
            <p:ph type="dt" sz="half" idx="6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nb-NO" noProof="0"/>
              <a:t>20XX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b-NO" noProof="0"/>
              <a:t>Tittel på salgspresentasjon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4242866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5925"/>
            <a:ext cx="10515600" cy="4097059"/>
          </a:xfrm>
        </p:spPr>
        <p:txBody>
          <a:bodyPr rtlCol="0"/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b-NO" noProof="0"/>
              <a:t>20XX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Tittel på salgspresentasjon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alternati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37BA1CDE-376A-4ABA-B8B8-75D6A67809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5515" y="1718402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1B8F9B77-308B-48E1-BCAC-0C74FB9A1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5515" y="5359799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nb-NO" noProof="0"/>
              <a:t>Navn</a:t>
            </a:r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50BA97C8-6774-46D2-9678-1BA2BE8C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5515" y="5743005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nb-NO" noProof="0"/>
              <a:t>Tittel</a:t>
            </a:r>
          </a:p>
        </p:txBody>
      </p:sp>
      <p:sp>
        <p:nvSpPr>
          <p:cNvPr id="11" name="Plassholder for bilde 6">
            <a:extLst>
              <a:ext uri="{FF2B5EF4-FFF2-40B4-BE49-F238E27FC236}">
                <a16:creationId xmlns:a16="http://schemas.microsoft.com/office/drawing/2014/main" id="{D48977F0-CAE5-4054-B1AC-16B25EB28C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54036" y="1718798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035550F1-A852-48F3-9C1C-C64F3B8D4D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54036" y="5360195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nb-NO" noProof="0"/>
              <a:t>Navn</a:t>
            </a:r>
          </a:p>
        </p:txBody>
      </p:sp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D757D7CE-02BE-4D9B-A676-F2967D660E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4036" y="5743401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nb-NO" noProof="0"/>
              <a:t>Tittel</a:t>
            </a:r>
          </a:p>
        </p:txBody>
      </p:sp>
      <p:sp>
        <p:nvSpPr>
          <p:cNvPr id="14" name="Plassholder for bilde 6">
            <a:extLst>
              <a:ext uri="{FF2B5EF4-FFF2-40B4-BE49-F238E27FC236}">
                <a16:creationId xmlns:a16="http://schemas.microsoft.com/office/drawing/2014/main" id="{64C29CA7-3B83-4C84-8407-F05C8CA708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2557" y="1718402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62304448-704D-4C85-87B3-13204A597E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557" y="5360195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nb-NO" noProof="0"/>
              <a:t>Navn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BB608A2D-D2B2-4E41-89DB-745BBE2D8B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557" y="5743401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nb-NO" noProof="0"/>
              <a:t>Tittel</a:t>
            </a:r>
          </a:p>
        </p:txBody>
      </p:sp>
      <p:sp>
        <p:nvSpPr>
          <p:cNvPr id="17" name="Plassholder for bilde 6">
            <a:extLst>
              <a:ext uri="{FF2B5EF4-FFF2-40B4-BE49-F238E27FC236}">
                <a16:creationId xmlns:a16="http://schemas.microsoft.com/office/drawing/2014/main" id="{B1A1DC22-0E05-43FC-8E91-0BE7AA25EEF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78378" y="1718798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18" name="Plassholder for tekst 8">
            <a:extLst>
              <a:ext uri="{FF2B5EF4-FFF2-40B4-BE49-F238E27FC236}">
                <a16:creationId xmlns:a16="http://schemas.microsoft.com/office/drawing/2014/main" id="{25676C67-0CCC-403A-9B15-B42740FCF0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78378" y="5360195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nb-NO" noProof="0"/>
              <a:t>Navn</a:t>
            </a:r>
          </a:p>
        </p:txBody>
      </p:sp>
      <p:sp>
        <p:nvSpPr>
          <p:cNvPr id="19" name="Plassholder for tekst 8">
            <a:extLst>
              <a:ext uri="{FF2B5EF4-FFF2-40B4-BE49-F238E27FC236}">
                <a16:creationId xmlns:a16="http://schemas.microsoft.com/office/drawing/2014/main" id="{25CC45AB-977D-4580-9F1A-2E786542EE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8378" y="5743401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nb-NO" noProof="0"/>
              <a:t>Tittel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b-NO" noProof="0"/>
              <a:t>20XX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Tittel på salgspresentasjon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956699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alternati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37BA1CDE-376A-4ABA-B8B8-75D6A67809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5515" y="171714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1B8F9B77-308B-48E1-BCAC-0C74FB9A1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5515" y="332301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nb-NO" noProof="0"/>
              <a:t>Navn</a:t>
            </a:r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50BA97C8-6774-46D2-9678-1BA2BE8C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5515" y="361080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nb-NO" noProof="0"/>
              <a:t>Tittel</a:t>
            </a:r>
          </a:p>
        </p:txBody>
      </p:sp>
      <p:sp>
        <p:nvSpPr>
          <p:cNvPr id="11" name="Plassholder for bilde 6">
            <a:extLst>
              <a:ext uri="{FF2B5EF4-FFF2-40B4-BE49-F238E27FC236}">
                <a16:creationId xmlns:a16="http://schemas.microsoft.com/office/drawing/2014/main" id="{D48977F0-CAE5-4054-B1AC-16B25EB28C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54036" y="1717537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035550F1-A852-48F3-9C1C-C64F3B8D4D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54036" y="3323409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nb-NO" noProof="0"/>
              <a:t>Navn</a:t>
            </a:r>
          </a:p>
        </p:txBody>
      </p:sp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D757D7CE-02BE-4D9B-A676-F2967D660E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4036" y="3611203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nb-NO" noProof="0"/>
              <a:t>Tittel</a:t>
            </a:r>
          </a:p>
        </p:txBody>
      </p:sp>
      <p:sp>
        <p:nvSpPr>
          <p:cNvPr id="14" name="Plassholder for bilde 6">
            <a:extLst>
              <a:ext uri="{FF2B5EF4-FFF2-40B4-BE49-F238E27FC236}">
                <a16:creationId xmlns:a16="http://schemas.microsoft.com/office/drawing/2014/main" id="{64C29CA7-3B83-4C84-8407-F05C8CA708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2557" y="171714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62304448-704D-4C85-87B3-13204A597E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557" y="332301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nb-NO" noProof="0"/>
              <a:t>Navn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BB608A2D-D2B2-4E41-89DB-745BBE2D8B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557" y="361080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nb-NO" noProof="0"/>
              <a:t>Tittel</a:t>
            </a:r>
          </a:p>
        </p:txBody>
      </p:sp>
      <p:sp>
        <p:nvSpPr>
          <p:cNvPr id="17" name="Plassholder for bilde 6">
            <a:extLst>
              <a:ext uri="{FF2B5EF4-FFF2-40B4-BE49-F238E27FC236}">
                <a16:creationId xmlns:a16="http://schemas.microsoft.com/office/drawing/2014/main" id="{B1A1DC22-0E05-43FC-8E91-0BE7AA25EEF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78378" y="171714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18" name="Plassholder for tekst 8">
            <a:extLst>
              <a:ext uri="{FF2B5EF4-FFF2-40B4-BE49-F238E27FC236}">
                <a16:creationId xmlns:a16="http://schemas.microsoft.com/office/drawing/2014/main" id="{25676C67-0CCC-403A-9B15-B42740FCF0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78378" y="332301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nb-NO" noProof="0"/>
              <a:t>Navn</a:t>
            </a:r>
          </a:p>
        </p:txBody>
      </p:sp>
      <p:sp>
        <p:nvSpPr>
          <p:cNvPr id="19" name="Plassholder for tekst 8">
            <a:extLst>
              <a:ext uri="{FF2B5EF4-FFF2-40B4-BE49-F238E27FC236}">
                <a16:creationId xmlns:a16="http://schemas.microsoft.com/office/drawing/2014/main" id="{25CC45AB-977D-4580-9F1A-2E786542EE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8378" y="361080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nb-NO" noProof="0"/>
              <a:t>Tittel</a:t>
            </a:r>
          </a:p>
        </p:txBody>
      </p:sp>
      <p:sp>
        <p:nvSpPr>
          <p:cNvPr id="44" name="Plassholder for bilde 6">
            <a:extLst>
              <a:ext uri="{FF2B5EF4-FFF2-40B4-BE49-F238E27FC236}">
                <a16:creationId xmlns:a16="http://schemas.microsoft.com/office/drawing/2014/main" id="{27688D91-F8AA-4C0A-BF29-90F8FE202DA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325219" y="4131915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45" name="Plassholder for tekst 8">
            <a:extLst>
              <a:ext uri="{FF2B5EF4-FFF2-40B4-BE49-F238E27FC236}">
                <a16:creationId xmlns:a16="http://schemas.microsoft.com/office/drawing/2014/main" id="{D9AECBF7-0508-4905-9DF6-C0FF9D9ADA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25219" y="5737787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nb-NO" noProof="0"/>
              <a:t>Navn</a:t>
            </a:r>
          </a:p>
        </p:txBody>
      </p:sp>
      <p:sp>
        <p:nvSpPr>
          <p:cNvPr id="46" name="Plassholder for tekst 8">
            <a:extLst>
              <a:ext uri="{FF2B5EF4-FFF2-40B4-BE49-F238E27FC236}">
                <a16:creationId xmlns:a16="http://schemas.microsoft.com/office/drawing/2014/main" id="{A7F920A3-CA67-4CD0-A639-1CE803DE26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25219" y="6025581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nb-NO" noProof="0"/>
              <a:t>Tittel</a:t>
            </a:r>
          </a:p>
        </p:txBody>
      </p:sp>
      <p:sp>
        <p:nvSpPr>
          <p:cNvPr id="47" name="Plassholder for bilde 6">
            <a:extLst>
              <a:ext uri="{FF2B5EF4-FFF2-40B4-BE49-F238E27FC236}">
                <a16:creationId xmlns:a16="http://schemas.microsoft.com/office/drawing/2014/main" id="{463E2C69-9A20-4A90-8F45-4EE6CFD469B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743740" y="413231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48" name="Plassholder for tekst 8">
            <a:extLst>
              <a:ext uri="{FF2B5EF4-FFF2-40B4-BE49-F238E27FC236}">
                <a16:creationId xmlns:a16="http://schemas.microsoft.com/office/drawing/2014/main" id="{D33409A7-C60B-4AD7-AFDF-23C2F042CEC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43740" y="573818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nb-NO" noProof="0"/>
              <a:t>Navn</a:t>
            </a:r>
          </a:p>
        </p:txBody>
      </p:sp>
      <p:sp>
        <p:nvSpPr>
          <p:cNvPr id="49" name="Plassholder for tekst 8">
            <a:extLst>
              <a:ext uri="{FF2B5EF4-FFF2-40B4-BE49-F238E27FC236}">
                <a16:creationId xmlns:a16="http://schemas.microsoft.com/office/drawing/2014/main" id="{4870155B-647D-44E9-AE54-24D2BB2404B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43740" y="602597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nb-NO" noProof="0"/>
              <a:t>Tittel</a:t>
            </a:r>
          </a:p>
        </p:txBody>
      </p:sp>
      <p:sp>
        <p:nvSpPr>
          <p:cNvPr id="50" name="Plassholder for bilde 6">
            <a:extLst>
              <a:ext uri="{FF2B5EF4-FFF2-40B4-BE49-F238E27FC236}">
                <a16:creationId xmlns:a16="http://schemas.microsoft.com/office/drawing/2014/main" id="{3876D40F-6DE8-45F1-B56E-986312109BA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62261" y="4131915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51" name="Plassholder for tekst 8">
            <a:extLst>
              <a:ext uri="{FF2B5EF4-FFF2-40B4-BE49-F238E27FC236}">
                <a16:creationId xmlns:a16="http://schemas.microsoft.com/office/drawing/2014/main" id="{D0A39ABE-EF7B-477F-A346-C5CDA9F5D63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62261" y="5737787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nb-NO" noProof="0"/>
              <a:t>Navn</a:t>
            </a:r>
          </a:p>
        </p:txBody>
      </p:sp>
      <p:sp>
        <p:nvSpPr>
          <p:cNvPr id="52" name="Plassholder for tekst 8">
            <a:extLst>
              <a:ext uri="{FF2B5EF4-FFF2-40B4-BE49-F238E27FC236}">
                <a16:creationId xmlns:a16="http://schemas.microsoft.com/office/drawing/2014/main" id="{7787A6CA-4AF6-46F5-BA39-50F328D9A8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62261" y="6025581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nb-NO" noProof="0"/>
              <a:t>Tittel</a:t>
            </a:r>
          </a:p>
        </p:txBody>
      </p:sp>
      <p:sp>
        <p:nvSpPr>
          <p:cNvPr id="53" name="Plassholder for bilde 6">
            <a:extLst>
              <a:ext uri="{FF2B5EF4-FFF2-40B4-BE49-F238E27FC236}">
                <a16:creationId xmlns:a16="http://schemas.microsoft.com/office/drawing/2014/main" id="{EC171A7C-639D-47C1-A626-7E4772629B2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8580782" y="4131915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54" name="Plassholder for tekst 8">
            <a:extLst>
              <a:ext uri="{FF2B5EF4-FFF2-40B4-BE49-F238E27FC236}">
                <a16:creationId xmlns:a16="http://schemas.microsoft.com/office/drawing/2014/main" id="{674313BD-D2AD-4F0E-96FE-469C176818B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580782" y="5737787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nb-NO" noProof="0"/>
              <a:t>Navn</a:t>
            </a:r>
          </a:p>
        </p:txBody>
      </p:sp>
      <p:sp>
        <p:nvSpPr>
          <p:cNvPr id="55" name="Plassholder for tekst 8">
            <a:extLst>
              <a:ext uri="{FF2B5EF4-FFF2-40B4-BE49-F238E27FC236}">
                <a16:creationId xmlns:a16="http://schemas.microsoft.com/office/drawing/2014/main" id="{7141AE4E-36D0-4176-9FCB-E5803788939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80782" y="6025581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nb-NO" noProof="0"/>
              <a:t>Tittel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b-NO" noProof="0"/>
              <a:t>20XX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Tittel på salgspresentasjon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507401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si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01F6AC7C-4EFC-4C76-8784-963130151FD5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137509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nb-NO" noProof="0"/>
              <a:t>Legg til innhold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02AED95B-59A7-4359-BD74-24F920F715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8637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nb-NO" noProof="0"/>
              <a:t>Inndelingstittel</a:t>
            </a:r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286DAE13-A93D-453A-8164-3F1E97F8F2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4480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nb-NO" noProof="0"/>
              <a:t>Inndelingstittel</a:t>
            </a:r>
          </a:p>
        </p:txBody>
      </p:sp>
      <p:sp>
        <p:nvSpPr>
          <p:cNvPr id="10" name="Plassholder for tekst 7">
            <a:extLst>
              <a:ext uri="{FF2B5EF4-FFF2-40B4-BE49-F238E27FC236}">
                <a16:creationId xmlns:a16="http://schemas.microsoft.com/office/drawing/2014/main" id="{1FD2C3F4-5FD0-4B09-A5D5-7365D61084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4480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nb-NO" noProof="0"/>
              <a:t>Inndelingsbeskrivelse</a:t>
            </a:r>
          </a:p>
        </p:txBody>
      </p:sp>
      <p:sp>
        <p:nvSpPr>
          <p:cNvPr id="28" name="Plassholder for innhold 13">
            <a:extLst>
              <a:ext uri="{FF2B5EF4-FFF2-40B4-BE49-F238E27FC236}">
                <a16:creationId xmlns:a16="http://schemas.microsoft.com/office/drawing/2014/main" id="{7BF6ABBB-7B41-4F0C-8416-9C72862D93C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3859487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nb-NO" noProof="0"/>
              <a:t>Legg til innhold</a:t>
            </a:r>
          </a:p>
        </p:txBody>
      </p:sp>
      <p:sp>
        <p:nvSpPr>
          <p:cNvPr id="30" name="Plassholder for tekst 7">
            <a:extLst>
              <a:ext uri="{FF2B5EF4-FFF2-40B4-BE49-F238E27FC236}">
                <a16:creationId xmlns:a16="http://schemas.microsoft.com/office/drawing/2014/main" id="{E1B58033-4461-43F1-8E7C-C6E5988BDE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40615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nb-NO" noProof="0"/>
              <a:t>Inndelingstittel</a:t>
            </a:r>
          </a:p>
        </p:txBody>
      </p:sp>
      <p:sp>
        <p:nvSpPr>
          <p:cNvPr id="31" name="Plassholder for tekst 7">
            <a:extLst>
              <a:ext uri="{FF2B5EF4-FFF2-40B4-BE49-F238E27FC236}">
                <a16:creationId xmlns:a16="http://schemas.microsoft.com/office/drawing/2014/main" id="{80CE999C-FC94-4BF1-BBCE-0A3A934097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6458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nb-NO" noProof="0"/>
              <a:t>Inndelingstittel</a:t>
            </a:r>
          </a:p>
        </p:txBody>
      </p:sp>
      <p:sp>
        <p:nvSpPr>
          <p:cNvPr id="32" name="Plassholder for tekst 7">
            <a:extLst>
              <a:ext uri="{FF2B5EF4-FFF2-40B4-BE49-F238E27FC236}">
                <a16:creationId xmlns:a16="http://schemas.microsoft.com/office/drawing/2014/main" id="{6AFDE949-FC25-431E-8298-75F5A7B83A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56458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nb-NO" noProof="0"/>
              <a:t>Inndelingsbeskrivelse</a:t>
            </a:r>
          </a:p>
        </p:txBody>
      </p:sp>
      <p:sp>
        <p:nvSpPr>
          <p:cNvPr id="29" name="Plassholder for innhold 13">
            <a:extLst>
              <a:ext uri="{FF2B5EF4-FFF2-40B4-BE49-F238E27FC236}">
                <a16:creationId xmlns:a16="http://schemas.microsoft.com/office/drawing/2014/main" id="{426B07AE-648A-4C6E-8FE4-B8C6D4A1B42E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549780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nb-NO" noProof="0"/>
              <a:t>Legg til innhold</a:t>
            </a:r>
          </a:p>
        </p:txBody>
      </p:sp>
      <p:sp>
        <p:nvSpPr>
          <p:cNvPr id="34" name="Plassholder for tekst 7">
            <a:extLst>
              <a:ext uri="{FF2B5EF4-FFF2-40B4-BE49-F238E27FC236}">
                <a16:creationId xmlns:a16="http://schemas.microsoft.com/office/drawing/2014/main" id="{BAB49F71-4118-47B2-B571-8DC9A3E940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0908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nb-NO" noProof="0"/>
              <a:t>Inndelingstittel</a:t>
            </a:r>
          </a:p>
        </p:txBody>
      </p:sp>
      <p:sp>
        <p:nvSpPr>
          <p:cNvPr id="35" name="Plassholder for tekst 7">
            <a:extLst>
              <a:ext uri="{FF2B5EF4-FFF2-40B4-BE49-F238E27FC236}">
                <a16:creationId xmlns:a16="http://schemas.microsoft.com/office/drawing/2014/main" id="{E6D674D8-A1E4-4A7E-929B-32FBA30823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30908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nb-NO" noProof="0"/>
              <a:t>Inndelingstittel</a:t>
            </a:r>
          </a:p>
        </p:txBody>
      </p:sp>
      <p:sp>
        <p:nvSpPr>
          <p:cNvPr id="36" name="Plassholder for tekst 7">
            <a:extLst>
              <a:ext uri="{FF2B5EF4-FFF2-40B4-BE49-F238E27FC236}">
                <a16:creationId xmlns:a16="http://schemas.microsoft.com/office/drawing/2014/main" id="{18E1E8CE-0AA4-4E2F-8DD0-006946935A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0908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nb-NO" noProof="0"/>
              <a:t>Inndelingsbeskrivelse</a:t>
            </a:r>
          </a:p>
        </p:txBody>
      </p:sp>
      <p:sp>
        <p:nvSpPr>
          <p:cNvPr id="42" name="Plassholder for innhold 13">
            <a:extLst>
              <a:ext uri="{FF2B5EF4-FFF2-40B4-BE49-F238E27FC236}">
                <a16:creationId xmlns:a16="http://schemas.microsoft.com/office/drawing/2014/main" id="{0C1E203C-1E7A-4194-97B0-B477E6F37235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264601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nb-NO" noProof="0"/>
              <a:t>Legg til innhold</a:t>
            </a:r>
          </a:p>
        </p:txBody>
      </p:sp>
      <p:sp>
        <p:nvSpPr>
          <p:cNvPr id="38" name="Plassholder for tekst 7">
            <a:extLst>
              <a:ext uri="{FF2B5EF4-FFF2-40B4-BE49-F238E27FC236}">
                <a16:creationId xmlns:a16="http://schemas.microsoft.com/office/drawing/2014/main" id="{C03A45F5-F36F-429B-9C83-90B1DB716F2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45729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nb-NO" noProof="0"/>
              <a:t>Inndelingstittel</a:t>
            </a:r>
          </a:p>
        </p:txBody>
      </p:sp>
      <p:sp>
        <p:nvSpPr>
          <p:cNvPr id="39" name="Plassholder for tekst 7">
            <a:extLst>
              <a:ext uri="{FF2B5EF4-FFF2-40B4-BE49-F238E27FC236}">
                <a16:creationId xmlns:a16="http://schemas.microsoft.com/office/drawing/2014/main" id="{6A7CD68A-F84C-4F36-A46D-DB7BA329AB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5729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nb-NO" noProof="0"/>
              <a:t>Inndelingstittel</a:t>
            </a:r>
          </a:p>
        </p:txBody>
      </p:sp>
      <p:sp>
        <p:nvSpPr>
          <p:cNvPr id="40" name="Plassholder for tekst 7">
            <a:extLst>
              <a:ext uri="{FF2B5EF4-FFF2-40B4-BE49-F238E27FC236}">
                <a16:creationId xmlns:a16="http://schemas.microsoft.com/office/drawing/2014/main" id="{E67019EA-0584-46F5-BDB3-D2B3C717B01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5729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nb-NO" noProof="0"/>
              <a:t>Inndelingsbeskrivelse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8EA36FF-A158-49B3-9C17-39C94920B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8617" y="179270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FF42D5D-9DBF-475A-BC06-666D080D3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0595" y="1800726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A6AEDC3F-C3D2-4184-860D-65645BBD6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70888" y="180072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C227352-6F71-4914-9AB1-AB4448667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5709" y="182077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b-NO" noProof="0"/>
              <a:t>20XX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Tittel på salgspresentasjon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422894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 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6C593254-CE4F-4114-A997-06CBC039F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1400" y="365125"/>
            <a:ext cx="7287768" cy="1325563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5E7DBF41-B4A1-4B29-B32C-DDF5058C12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000" y="1941230"/>
            <a:ext cx="9144000" cy="2286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E442D9A9-D2E2-42FD-945D-1EF6DC4351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4448" y="4407408"/>
            <a:ext cx="7287768" cy="1371600"/>
          </a:xfrm>
        </p:spPr>
        <p:txBody>
          <a:bodyPr rtlCol="0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b-NO" noProof="0"/>
              <a:t>20XX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Tittel på salgspresentasjon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539067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dr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6B487E6-6563-4EEC-A349-2257BBAFD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8334" y="1062164"/>
            <a:ext cx="5005466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EED971A8-4C6D-471D-A690-8CD666292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5" y="1143000"/>
            <a:ext cx="4953000" cy="4572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0ECB8E5B-4859-4892-A062-C831DA527F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6988" y="2555875"/>
            <a:ext cx="4953000" cy="3159125"/>
          </a:xfrm>
        </p:spPr>
        <p:txBody>
          <a:bodyPr rtlCol="0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9144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3716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8288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b-NO" noProof="0"/>
              <a:t>20XX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Tittel på salgspresentasjon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893847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en ta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425" y="4689888"/>
            <a:ext cx="5029200" cy="1371600"/>
          </a:xfrm>
        </p:spPr>
        <p:txBody>
          <a:bodyPr rtlCol="0" anchor="ctr" anchorCtr="0">
            <a:normAutofit/>
          </a:bodyPr>
          <a:lstStyle>
            <a:lvl1pPr algn="ctr">
              <a:defRPr sz="4400"/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390524"/>
            <a:ext cx="5637276" cy="41148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10" name="Plassholder for bilde 7">
            <a:extLst>
              <a:ext uri="{FF2B5EF4-FFF2-40B4-BE49-F238E27FC236}">
                <a16:creationId xmlns:a16="http://schemas.microsoft.com/office/drawing/2014/main" id="{6B717642-3C5E-4830-BCBC-E7FAE8B779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90524"/>
            <a:ext cx="5637276" cy="41148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1A83FC01-0C03-4607-B5EA-8C230EA7CA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60759" y="4687863"/>
            <a:ext cx="5029200" cy="1463040"/>
          </a:xfrm>
        </p:spPr>
        <p:txBody>
          <a:bodyPr rtlCol="0" anchor="ctr" anchorCtr="0">
            <a:noAutofit/>
          </a:bodyPr>
          <a:lstStyle>
            <a:lvl1pPr marL="0" indent="0">
              <a:lnSpc>
                <a:spcPts val="2000"/>
              </a:lnSpc>
              <a:buNone/>
              <a:defRPr sz="1600"/>
            </a:lvl1pPr>
            <a:lvl2pPr marL="457200" indent="0">
              <a:lnSpc>
                <a:spcPts val="2000"/>
              </a:lnSpc>
              <a:buNone/>
              <a:defRPr sz="1600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1600"/>
            </a:lvl3pPr>
            <a:lvl4pPr marL="1371600" indent="0">
              <a:lnSpc>
                <a:spcPts val="2000"/>
              </a:lnSpc>
              <a:buNone/>
              <a:defRPr sz="1600"/>
            </a:lvl4pPr>
            <a:lvl5pPr marL="1828800" indent="0">
              <a:lnSpc>
                <a:spcPts val="2000"/>
              </a:lnSpc>
              <a:buNone/>
              <a:defRPr sz="16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b-NO" noProof="0"/>
              <a:t>20XX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Tittel på salgspresentasjon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208221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390524"/>
            <a:ext cx="11274552" cy="4171951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b-NO" noProof="0"/>
              <a:t>20XX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Tittel på salgspresentasjon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99C910F3-1CC6-467F-A64A-2DDFE46320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425" y="4689888"/>
            <a:ext cx="5029200" cy="1371600"/>
          </a:xfrm>
        </p:spPr>
        <p:txBody>
          <a:bodyPr rtlCol="0" anchor="ctr" anchorCtr="0">
            <a:normAutofit/>
          </a:bodyPr>
          <a:lstStyle>
            <a:lvl1pPr algn="ctr">
              <a:defRPr sz="4400"/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5550E3EA-37A2-40C0-A78F-3C0AB0F781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60759" y="4687863"/>
            <a:ext cx="5029200" cy="1463040"/>
          </a:xfrm>
        </p:spPr>
        <p:txBody>
          <a:bodyPr rtlCol="0" anchor="ctr" anchorCtr="0">
            <a:noAutofit/>
          </a:bodyPr>
          <a:lstStyle>
            <a:lvl1pPr marL="0" indent="0">
              <a:lnSpc>
                <a:spcPts val="1800"/>
              </a:lnSpc>
              <a:buNone/>
              <a:defRPr sz="1600"/>
            </a:lvl1pPr>
            <a:lvl2pPr marL="457200" indent="0">
              <a:lnSpc>
                <a:spcPts val="1800"/>
              </a:lnSpc>
              <a:buNone/>
              <a:defRPr sz="1600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600"/>
            </a:lvl3pPr>
            <a:lvl4pPr marL="1371600" indent="0">
              <a:lnSpc>
                <a:spcPts val="1800"/>
              </a:lnSpc>
              <a:buNone/>
              <a:defRPr sz="1600"/>
            </a:lvl4pPr>
            <a:lvl5pPr marL="1828800" indent="0">
              <a:lnSpc>
                <a:spcPts val="1800"/>
              </a:lnSpc>
              <a:buNone/>
              <a:defRPr sz="16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63244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b-NO" noProof="0"/>
              <a:t>20XX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Tittel på salgspresentasjon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679929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3A79566-C1F8-443D-A135-C66889847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b-NO" noProof="0"/>
              <a:t>20XX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35CF363-F733-460B-9E71-BF70442AC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Tittel på salgspresentasjon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3B0FA47-58F4-4B95-AD52-4EFE7977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489493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onne for innho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719628"/>
            <a:ext cx="3300183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 noProof="0"/>
              <a:t>Klikk for å legge til undertittel</a:t>
            </a:r>
          </a:p>
        </p:txBody>
      </p:sp>
      <p:sp>
        <p:nvSpPr>
          <p:cNvPr id="17" name="Plassholder for tekst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2332649"/>
            <a:ext cx="3299434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31" name="Plassholder for tekst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2182" y="1719628"/>
            <a:ext cx="3300183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 noProof="0"/>
              <a:t>Klikk for å legge til undertittel</a:t>
            </a:r>
          </a:p>
        </p:txBody>
      </p:sp>
      <p:sp>
        <p:nvSpPr>
          <p:cNvPr id="32" name="Plassholder for tekst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62557" y="2332649"/>
            <a:ext cx="3299434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33" name="Plassholder for tekst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86164" y="1719628"/>
            <a:ext cx="3300183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 noProof="0"/>
              <a:t>Klikk for å legge til undertittel</a:t>
            </a:r>
          </a:p>
        </p:txBody>
      </p:sp>
      <p:sp>
        <p:nvSpPr>
          <p:cNvPr id="34" name="Plassholder for tekst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86913" y="2332649"/>
            <a:ext cx="3299434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nb-NO" noProof="0"/>
              <a:t>Klikk for å legge til tekst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nb-NO" noProof="0"/>
              <a:t>20XX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nb-NO" noProof="0"/>
              <a:t>Tittel på salgspresentasjon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907086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813B5FF-9D53-4FD4-B752-22F188FA0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b-NO" noProof="0"/>
              <a:t>20XX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9083EC5-999D-4EF5-A22C-FD19C31D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Tittel på salgspresentasjon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5215B34-3A95-488E-8DAD-34652A5B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9254976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8B4411E-20EA-4627-8A68-17038DCE18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974E5B2-1EB9-4222-8FAB-65BDC9A95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C197C18-82B5-4EB5-9010-63FFB7F53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732AD86-1F8B-4DE6-9736-793E1781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b-NO" noProof="0"/>
              <a:t>20XX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A60A3B3-8B02-4D8B-A982-7C7CA03A9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Tittel på salgspresentasjon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89C9CBB-7187-447C-9F33-04CFDCD0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925D6D-4906-4DAB-B1BA-9436026FE6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C9975A10-62C2-4D29-B192-A142562FE0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3B58235-2C90-48E1-8A68-7413F783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2FCAF9B-D406-4E4F-B804-AF188F651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b-NO" noProof="0"/>
              <a:t>20XX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E5FF7C-B4CA-48C1-B1A5-2AA329D3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Tittel på salgspresentasjon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AAABB43-2086-4CDB-B2A4-E51E7D83C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547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8686" y="365125"/>
            <a:ext cx="9986601" cy="1325563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8692" y="1912336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73892" y="1874838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E725FCE9-B62D-4B16-807B-9D0D63E93B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08692" y="2388253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73892" y="2337741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19" name="Plassholder for tekst 2">
            <a:extLst>
              <a:ext uri="{FF2B5EF4-FFF2-40B4-BE49-F238E27FC236}">
                <a16:creationId xmlns:a16="http://schemas.microsoft.com/office/drawing/2014/main" id="{FF039F13-B78B-4A7E-AB1D-94C070BAE97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518687" y="3608720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20" name="Plassholder for tekst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83887" y="3571222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21" name="Plassholder for tekst 12">
            <a:extLst>
              <a:ext uri="{FF2B5EF4-FFF2-40B4-BE49-F238E27FC236}">
                <a16:creationId xmlns:a16="http://schemas.microsoft.com/office/drawing/2014/main" id="{1F0A1756-3486-46A9-9DD3-7BFA5FF757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18687" y="4084637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22" name="Plassholder for tekst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83887" y="4034125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</p:txBody>
      </p:sp>
      <p:sp>
        <p:nvSpPr>
          <p:cNvPr id="15" name="Plassholder for bilde 10">
            <a:extLst>
              <a:ext uri="{FF2B5EF4-FFF2-40B4-BE49-F238E27FC236}">
                <a16:creationId xmlns:a16="http://schemas.microsoft.com/office/drawing/2014/main" id="{A12F2D63-1E00-4379-A32F-B52857A502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5943600"/>
            <a:ext cx="12188952" cy="9144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b-NO" noProof="0"/>
              <a:t>20XX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b-NO" noProof="0"/>
              <a:t>Tittel på salgspresentasjon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74271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øs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0" y="365125"/>
            <a:ext cx="4602318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AA39532F-F90D-47C0-89E1-06A3DED59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0" y="1691640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58000" y="2093976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20" name="Plassholder for tekst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58000" y="2962656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22" name="Plassholder for tekst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58000" y="3310128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23" name="Plassholder for tekst 4">
            <a:extLst>
              <a:ext uri="{FF2B5EF4-FFF2-40B4-BE49-F238E27FC236}">
                <a16:creationId xmlns:a16="http://schemas.microsoft.com/office/drawing/2014/main" id="{8462AFAF-169F-4E2A-AC00-6E866659547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70354" y="3931920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24" name="Plassholder for tekst 12">
            <a:extLst>
              <a:ext uri="{FF2B5EF4-FFF2-40B4-BE49-F238E27FC236}">
                <a16:creationId xmlns:a16="http://schemas.microsoft.com/office/drawing/2014/main" id="{9FDE6BB6-DE86-4B19-B83F-5B83A89477B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70354" y="4270248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25" name="Plassholder for tekst 4">
            <a:extLst>
              <a:ext uri="{FF2B5EF4-FFF2-40B4-BE49-F238E27FC236}">
                <a16:creationId xmlns:a16="http://schemas.microsoft.com/office/drawing/2014/main" id="{2B544474-29CA-4D8E-AC15-C05ABDF606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70354" y="4855464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26" name="Plassholder for tekst 12">
            <a:extLst>
              <a:ext uri="{FF2B5EF4-FFF2-40B4-BE49-F238E27FC236}">
                <a16:creationId xmlns:a16="http://schemas.microsoft.com/office/drawing/2014/main" id="{7C778245-11E1-4B65-ADC1-E9D3DE34E5D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870354" y="5193792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b-NO" noProof="0"/>
              <a:t>20XX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nb-NO" noProof="0"/>
              <a:t>Tittel på salgspresentasjon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21357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ktoversi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EB1C922A-9F54-409C-8C2C-90A55B890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00706" y="0"/>
            <a:ext cx="6095999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922" y="365125"/>
            <a:ext cx="5386078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AA39532F-F90D-47C0-89E1-06A3DED59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4384" y="1566525"/>
            <a:ext cx="3401568" cy="371246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9922" y="1893053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57506" y="1893053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E725FCE9-B62D-4B16-807B-9D0D63E93B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922" y="2368970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57506" y="2355956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19" name="Plassholder for tekst 2">
            <a:extLst>
              <a:ext uri="{FF2B5EF4-FFF2-40B4-BE49-F238E27FC236}">
                <a16:creationId xmlns:a16="http://schemas.microsoft.com/office/drawing/2014/main" id="{FF039F13-B78B-4A7E-AB1D-94C070BAE97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19917" y="3843877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20" name="Plassholder for tekst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67501" y="3843877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21" name="Plassholder for tekst 12">
            <a:extLst>
              <a:ext uri="{FF2B5EF4-FFF2-40B4-BE49-F238E27FC236}">
                <a16:creationId xmlns:a16="http://schemas.microsoft.com/office/drawing/2014/main" id="{1F0A1756-3486-46A9-9DD3-7BFA5FF757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917" y="4319794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22" name="Plassholder for tekst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67501" y="4306780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847850" cy="365125"/>
          </a:xfrm>
        </p:spPr>
        <p:txBody>
          <a:bodyPr rtlCol="0"/>
          <a:lstStyle/>
          <a:p>
            <a:pPr rtl="0"/>
            <a:r>
              <a:rPr lang="nb-NO" noProof="0"/>
              <a:t>20XX</a:t>
            </a:r>
          </a:p>
        </p:txBody>
      </p:sp>
      <p:sp>
        <p:nvSpPr>
          <p:cNvPr id="18" name="Plassholder for bunntekst 7">
            <a:extLst>
              <a:ext uri="{FF2B5EF4-FFF2-40B4-BE49-F238E27FC236}">
                <a16:creationId xmlns:a16="http://schemas.microsoft.com/office/drawing/2014/main" id="{37667359-6B2F-4D7C-932B-CE6A0E91C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nb-NO" noProof="0"/>
              <a:t>Tittel på salgspresentasjon</a:t>
            </a:r>
          </a:p>
        </p:txBody>
      </p:sp>
      <p:sp>
        <p:nvSpPr>
          <p:cNvPr id="23" name="Plassholder for lysbildenummer 8">
            <a:extLst>
              <a:ext uri="{FF2B5EF4-FFF2-40B4-BE49-F238E27FC236}">
                <a16:creationId xmlns:a16="http://schemas.microsoft.com/office/drawing/2014/main" id="{C69C9BA9-6130-4098-A0A6-E1A00A3B6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899692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oblem og sammendr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6B487E6-6563-4EEC-A349-2257BBAFD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8334" y="1062164"/>
            <a:ext cx="5005466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EED971A8-4C6D-471D-A690-8CD666292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5" y="1143000"/>
            <a:ext cx="4953000" cy="4572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0ECB8E5B-4859-4892-A062-C831DA527F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6988" y="2555875"/>
            <a:ext cx="4953000" cy="3159125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2pPr>
            <a:lvl3pPr marL="9144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3pPr>
            <a:lvl4pPr marL="13716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4pPr>
            <a:lvl5pPr marL="18288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b-NO" noProof="0"/>
              <a:t>20XX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Tittel på salgspresentasjon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865806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delingssk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1112" y="3513220"/>
            <a:ext cx="8682164" cy="1828799"/>
          </a:xfrm>
          <a:solidFill>
            <a:schemeClr val="accent3">
              <a:alpha val="90000"/>
            </a:schemeClr>
          </a:solidFill>
        </p:spPr>
        <p:txBody>
          <a:bodyPr lIns="1371600" tIns="0" bIns="0" rtlCol="0" anchor="ctr">
            <a:noAutofit/>
          </a:bodyPr>
          <a:lstStyle>
            <a:lvl1pPr algn="ctr">
              <a:defRPr sz="5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nb-NO" noProof="0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99958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retningsmod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18" name="Plassholder for bilde 15">
            <a:extLst>
              <a:ext uri="{FF2B5EF4-FFF2-40B4-BE49-F238E27FC236}">
                <a16:creationId xmlns:a16="http://schemas.microsoft.com/office/drawing/2014/main" id="{43CBE128-6D8D-4605-B225-5A34FFB1F25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910104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nb-NO" noProof="0"/>
              <a:t>Klikk ikonet for å legge til bilde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11096" y="4311688"/>
            <a:ext cx="2286000" cy="36000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Punkt 2</a:t>
            </a:r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11096" y="4773703"/>
            <a:ext cx="2286000" cy="1005840"/>
          </a:xfrm>
        </p:spPr>
        <p:txBody>
          <a:bodyPr rtlCol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b-NO" noProof="0"/>
              <a:t>Punktbeskrivelse</a:t>
            </a:r>
          </a:p>
        </p:txBody>
      </p:sp>
      <p:sp>
        <p:nvSpPr>
          <p:cNvPr id="19" name="Plassholder for bilde 15">
            <a:extLst>
              <a:ext uri="{FF2B5EF4-FFF2-40B4-BE49-F238E27FC236}">
                <a16:creationId xmlns:a16="http://schemas.microsoft.com/office/drawing/2014/main" id="{E63C0874-8701-4CED-B60A-61A655FB5A5F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951917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nb-NO" noProof="0"/>
              <a:t>Klikk ikonet for å legge til bilde</a:t>
            </a:r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956048" y="4311688"/>
            <a:ext cx="2286000" cy="36000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Punkt 3</a:t>
            </a:r>
          </a:p>
        </p:txBody>
      </p:sp>
      <p:sp>
        <p:nvSpPr>
          <p:cNvPr id="12" name="Plassholder for tekst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956048" y="4773703"/>
            <a:ext cx="2286000" cy="1005840"/>
          </a:xfrm>
        </p:spPr>
        <p:txBody>
          <a:bodyPr rtlCol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b-NO" noProof="0"/>
              <a:t>Punktbeskrivelse</a:t>
            </a:r>
          </a:p>
        </p:txBody>
      </p:sp>
      <p:sp>
        <p:nvSpPr>
          <p:cNvPr id="20" name="Plassholder for bilde 15">
            <a:extLst>
              <a:ext uri="{FF2B5EF4-FFF2-40B4-BE49-F238E27FC236}">
                <a16:creationId xmlns:a16="http://schemas.microsoft.com/office/drawing/2014/main" id="{F223D9C7-A9C3-4D38-B4D8-9CAB3A19CF51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993730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nb-NO" noProof="0"/>
              <a:t>Klikk ikonet for å legge til bilde</a:t>
            </a:r>
          </a:p>
        </p:txBody>
      </p:sp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91856" y="4311688"/>
            <a:ext cx="2286000" cy="36000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Punkt 4</a:t>
            </a:r>
          </a:p>
        </p:txBody>
      </p:sp>
      <p:sp>
        <p:nvSpPr>
          <p:cNvPr id="14" name="Plassholder for tekst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991856" y="4773703"/>
            <a:ext cx="2286000" cy="1005840"/>
          </a:xfrm>
        </p:spPr>
        <p:txBody>
          <a:bodyPr rtlCol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b-NO" noProof="0"/>
              <a:t>Punktbeskrivelse</a:t>
            </a:r>
          </a:p>
        </p:txBody>
      </p:sp>
      <p:sp>
        <p:nvSpPr>
          <p:cNvPr id="15" name="Plassholder for dato 1">
            <a:extLst>
              <a:ext uri="{FF2B5EF4-FFF2-40B4-BE49-F238E27FC236}">
                <a16:creationId xmlns:a16="http://schemas.microsoft.com/office/drawing/2014/main" id="{6FCC4B1F-E859-43CC-8B33-EE155744227A}"/>
              </a:ext>
            </a:extLst>
          </p:cNvPr>
          <p:cNvSpPr>
            <a:spLocks noGrp="1"/>
          </p:cNvSpPr>
          <p:nvPr>
            <p:ph type="dt" sz="half" idx="45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nb-NO" noProof="0"/>
              <a:t>20XX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b-NO" noProof="0"/>
              <a:t>Tittel på salgspresentasjon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500680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kurr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2072" y="365125"/>
            <a:ext cx="10193315" cy="1325563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2073" y="1853548"/>
            <a:ext cx="4572000" cy="64008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2073" y="2505075"/>
            <a:ext cx="4572000" cy="3200400"/>
          </a:xfrm>
        </p:spPr>
        <p:txBody>
          <a:bodyPr rtlCol="0">
            <a:normAutofit/>
          </a:bodyPr>
          <a:lstStyle>
            <a:lvl1pPr>
              <a:lnSpc>
                <a:spcPts val="2600"/>
              </a:lnSpc>
              <a:defRPr sz="1600"/>
            </a:lvl1pPr>
            <a:lvl2pPr>
              <a:lnSpc>
                <a:spcPts val="2600"/>
              </a:lnSpc>
              <a:defRPr sz="1600"/>
            </a:lvl2pPr>
            <a:lvl3pPr>
              <a:lnSpc>
                <a:spcPts val="2600"/>
              </a:lnSpc>
              <a:defRPr sz="1600"/>
            </a:lvl3pPr>
            <a:lvl4pPr>
              <a:lnSpc>
                <a:spcPts val="2600"/>
              </a:lnSpc>
              <a:defRPr sz="1600"/>
            </a:lvl4pPr>
            <a:lvl5pPr>
              <a:lnSpc>
                <a:spcPts val="2600"/>
              </a:lnSpc>
              <a:defRPr sz="16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4485" y="1853548"/>
            <a:ext cx="4572000" cy="640080"/>
          </a:xfrm>
          <a:noFill/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4485" y="2505075"/>
            <a:ext cx="4572000" cy="3200400"/>
          </a:xfrm>
        </p:spPr>
        <p:txBody>
          <a:bodyPr rtlCol="0">
            <a:normAutofit/>
          </a:bodyPr>
          <a:lstStyle>
            <a:lvl1pPr>
              <a:lnSpc>
                <a:spcPts val="2600"/>
              </a:lnSpc>
              <a:defRPr sz="1600"/>
            </a:lvl1pPr>
            <a:lvl2pPr>
              <a:lnSpc>
                <a:spcPts val="2600"/>
              </a:lnSpc>
              <a:defRPr sz="1600"/>
            </a:lvl2pPr>
            <a:lvl3pPr>
              <a:lnSpc>
                <a:spcPts val="2600"/>
              </a:lnSpc>
              <a:defRPr sz="1600"/>
            </a:lvl3pPr>
            <a:lvl4pPr>
              <a:lnSpc>
                <a:spcPts val="2600"/>
              </a:lnSpc>
              <a:defRPr sz="1600"/>
            </a:lvl4pPr>
            <a:lvl5pPr>
              <a:lnSpc>
                <a:spcPts val="2600"/>
              </a:lnSpc>
              <a:defRPr sz="16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582C2B31-DB43-4AEF-AA1E-62866E69E5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5943600"/>
            <a:ext cx="12188952" cy="9144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b-NO" noProof="0"/>
              <a:t>20XX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b-NO" noProof="0"/>
              <a:t>Tittel på salgspresentasjon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75009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nb-NO" noProof="0"/>
              <a:t>20XX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nb-NO" noProof="0"/>
              <a:t>Tittel på salgspresentasjon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84" r:id="rId3"/>
    <p:sldLayoutId id="2147483671" r:id="rId4"/>
    <p:sldLayoutId id="2147483683" r:id="rId5"/>
    <p:sldLayoutId id="2147483667" r:id="rId6"/>
    <p:sldLayoutId id="2147483688" r:id="rId7"/>
    <p:sldLayoutId id="2147483673" r:id="rId8"/>
    <p:sldLayoutId id="2147483672" r:id="rId9"/>
    <p:sldLayoutId id="2147483669" r:id="rId10"/>
    <p:sldLayoutId id="2147483682" r:id="rId11"/>
    <p:sldLayoutId id="2147483663" r:id="rId12"/>
    <p:sldLayoutId id="2147483677" r:id="rId13"/>
    <p:sldLayoutId id="2147483653" r:id="rId14"/>
    <p:sldLayoutId id="2147483678" r:id="rId15"/>
    <p:sldLayoutId id="2147483650" r:id="rId16"/>
    <p:sldLayoutId id="2147483654" r:id="rId17"/>
    <p:sldLayoutId id="2147483681" r:id="rId18"/>
    <p:sldLayoutId id="2147483686" r:id="rId19"/>
    <p:sldLayoutId id="2147483690" r:id="rId20"/>
    <p:sldLayoutId id="2147483676" r:id="rId21"/>
    <p:sldLayoutId id="2147483680" r:id="rId22"/>
    <p:sldLayoutId id="2147483675" r:id="rId23"/>
    <p:sldLayoutId id="2147483652" r:id="rId24"/>
    <p:sldLayoutId id="2147483665" r:id="rId25"/>
    <p:sldLayoutId id="2147483655" r:id="rId26"/>
    <p:sldLayoutId id="2147483656" r:id="rId27"/>
    <p:sldLayoutId id="2147483657" r:id="rId2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920" userDrawn="1">
          <p15:clr>
            <a:srgbClr val="F26B43"/>
          </p15:clr>
        </p15:guide>
        <p15:guide id="4" pos="5760" userDrawn="1">
          <p15:clr>
            <a:srgbClr val="F26B43"/>
          </p15:clr>
        </p15:guide>
        <p15:guide id="5" pos="7248" userDrawn="1">
          <p15:clr>
            <a:srgbClr val="F26B43"/>
          </p15:clr>
        </p15:guide>
        <p15:guide id="6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falnes@karmoykirken.n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olveig.bringaker@karmoykirken.no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BF9CB5A5-086A-4BC4-A3F9-0BFA2C0AEED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2375" b="49873"/>
          <a:stretch>
            <a:fillRect/>
          </a:stretch>
        </p:blipFill>
        <p:spPr>
          <a:xfrm>
            <a:off x="458724" y="390524"/>
            <a:ext cx="11274552" cy="4171951"/>
          </a:xfrm>
          <a:noFill/>
        </p:spPr>
      </p:pic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FEE0BDC7-2881-A6F6-7EF3-7DBA1F6B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endParaRPr lang="nb-NO" noProof="0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3DF4E293-07F1-E6AC-BF62-ABCF2CE8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endParaRPr lang="nb-NO" noProof="0" dirty="0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1547B517-0AC3-7505-A3F6-6173EC9D2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nb-NO" noProof="0" smtClean="0"/>
              <a:pPr rtl="0">
                <a:spcAft>
                  <a:spcPts val="600"/>
                </a:spcAft>
              </a:pPr>
              <a:t>1</a:t>
            </a:fld>
            <a:endParaRPr lang="nb-NO" noProof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25" y="4689888"/>
            <a:ext cx="5029200" cy="1371600"/>
          </a:xfrm>
        </p:spPr>
        <p:txBody>
          <a:bodyPr rtlCol="0" anchor="ctr">
            <a:normAutofit/>
          </a:bodyPr>
          <a:lstStyle/>
          <a:p>
            <a:pPr rtl="0"/>
            <a:r>
              <a:rPr lang="nb-NO" dirty="0"/>
              <a:t>Konfirmasjon 2025/2026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60759" y="4687863"/>
            <a:ext cx="5029200" cy="1463040"/>
          </a:xfrm>
        </p:spPr>
        <p:txBody>
          <a:bodyPr rtlCol="0" anchor="ctr">
            <a:normAutofit/>
          </a:bodyPr>
          <a:lstStyle/>
          <a:p>
            <a:pPr rtl="0"/>
            <a:r>
              <a:rPr lang="nb-NO" dirty="0"/>
              <a:t>Ferkingstad og Falnes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334" y="1062164"/>
            <a:ext cx="5005466" cy="1325563"/>
          </a:xfrm>
        </p:spPr>
        <p:txBody>
          <a:bodyPr rtlCol="0" anchor="ctr">
            <a:normAutofit/>
          </a:bodyPr>
          <a:lstStyle/>
          <a:p>
            <a:pPr rtl="0"/>
            <a:r>
              <a:rPr lang="nb-NO" dirty="0"/>
              <a:t>Mål for konfirmasjonstid</a:t>
            </a:r>
          </a:p>
        </p:txBody>
      </p:sp>
      <p:pic>
        <p:nvPicPr>
          <p:cNvPr id="10" name="Plassholder for bilde 9">
            <a:extLst>
              <a:ext uri="{FF2B5EF4-FFF2-40B4-BE49-F238E27FC236}">
                <a16:creationId xmlns:a16="http://schemas.microsoft.com/office/drawing/2014/main" id="{950F1AD8-D083-461E-A758-E3AA785CE79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635" b="30135"/>
          <a:stretch>
            <a:fillRect/>
          </a:stretch>
        </p:blipFill>
        <p:spPr>
          <a:xfrm>
            <a:off x="861935" y="1143000"/>
            <a:ext cx="4953000" cy="4572000"/>
          </a:xfrm>
          <a:noFill/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5E3EA69-4E0E-41BD-8095-A124225A26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6988" y="2555875"/>
            <a:ext cx="4953000" cy="3159125"/>
          </a:xfrm>
        </p:spPr>
        <p:txBody>
          <a:bodyPr rtlCol="0">
            <a:normAutofit/>
          </a:bodyPr>
          <a:lstStyle/>
          <a:p>
            <a:pPr>
              <a:spcAft>
                <a:spcPts val="600"/>
              </a:spcAft>
            </a:pPr>
            <a:r>
              <a:rPr lang="nb-NO" dirty="0"/>
              <a:t>«Målet for konfirmasjonstiden er å vekke og styrke troens liv som gis i dåpen, slik at unge kan leve sitt liv i forsakelse og tro, tilbedelse og tjeneste som Jesu Kristi disipler i hjem, menighet og samfunn.»</a:t>
            </a:r>
            <a:endParaRPr lang="nb-NO"/>
          </a:p>
        </p:txBody>
      </p:sp>
      <p:sp>
        <p:nvSpPr>
          <p:cNvPr id="11" name="Plassholder for dato 10">
            <a:extLst>
              <a:ext uri="{FF2B5EF4-FFF2-40B4-BE49-F238E27FC236}">
                <a16:creationId xmlns:a16="http://schemas.microsoft.com/office/drawing/2014/main" id="{AD240522-762B-4A1C-BAE4-2E57FC01F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endParaRPr lang="nb-NO" dirty="0"/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0E9651C0-433C-7362-9187-2AD362E64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endParaRPr lang="nb-NO" noProof="0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28F602C-7F98-4C02-99D4-ED65E00D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nb-NO" smtClean="0"/>
              <a:pPr rtl="0">
                <a:spcAft>
                  <a:spcPts val="600"/>
                </a:spcAft>
              </a:pPr>
              <a:t>2</a:t>
            </a:fld>
            <a:endParaRPr lang="nb-NO"/>
          </a:p>
        </p:txBody>
      </p:sp>
      <p:sp>
        <p:nvSpPr>
          <p:cNvPr id="6" name="AutoShape 2" descr="Forhåndsvisning av bilde">
            <a:extLst>
              <a:ext uri="{FF2B5EF4-FFF2-40B4-BE49-F238E27FC236}">
                <a16:creationId xmlns:a16="http://schemas.microsoft.com/office/drawing/2014/main" id="{A165AC1D-4163-718C-A88A-9C09F722E7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3392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86" y="365125"/>
            <a:ext cx="9986601" cy="1325563"/>
          </a:xfrm>
        </p:spPr>
        <p:txBody>
          <a:bodyPr rtlCol="0"/>
          <a:lstStyle/>
          <a:p>
            <a:pPr rtl="0"/>
            <a:r>
              <a:rPr lang="nb-NO" dirty="0"/>
              <a:t>Plan for konfirmasjonstiden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779DE4-CAEA-4617-897E-FEC9A2AC2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8692" y="1912336"/>
            <a:ext cx="4114800" cy="4572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b-NO" dirty="0"/>
              <a:t>Felles undervisning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B6091E26-6697-4FFA-91DC-FF5001DDE6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73892" y="1874838"/>
            <a:ext cx="4114800" cy="457200"/>
          </a:xfrm>
        </p:spPr>
        <p:txBody>
          <a:bodyPr rtlCol="0" anchor="b"/>
          <a:lstStyle/>
          <a:p>
            <a:pPr rtl="0"/>
            <a:r>
              <a:rPr lang="nb-NO" dirty="0"/>
              <a:t>Konfirmasjonsgudstjenestene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160FC76B-FDDE-4574-85B7-495FBA6F90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08692" y="2388253"/>
            <a:ext cx="4114800" cy="914400"/>
          </a:xfrm>
        </p:spPr>
        <p:txBody>
          <a:bodyPr rtlCol="0"/>
          <a:lstStyle/>
          <a:p>
            <a:pPr rtl="0"/>
            <a:r>
              <a:rPr lang="nb-NO" dirty="0"/>
              <a:t>Sorg og død, undervisningslørdag, </a:t>
            </a:r>
            <a:r>
              <a:rPr lang="nb-NO" dirty="0" err="1"/>
              <a:t>Konfirmantfestivalen,fasteaksjonen</a:t>
            </a:r>
            <a:r>
              <a:rPr lang="nb-NO" dirty="0"/>
              <a:t> og SBB. 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8BF88255-7F56-4B30-96C2-60927A377B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73892" y="2337740"/>
            <a:ext cx="4114800" cy="1268125"/>
          </a:xfrm>
        </p:spPr>
        <p:txBody>
          <a:bodyPr rtlCol="0"/>
          <a:lstStyle/>
          <a:p>
            <a:pPr rtl="0"/>
            <a:r>
              <a:rPr lang="nb-NO" dirty="0"/>
              <a:t>Oversikt over valg</a:t>
            </a:r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D32255BC-C6D7-45F4-AA99-1EBC2D1ABC4D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518687" y="3608720"/>
            <a:ext cx="4114800" cy="457200"/>
          </a:xfrm>
        </p:spPr>
        <p:txBody>
          <a:bodyPr rtlCol="0"/>
          <a:lstStyle/>
          <a:p>
            <a:pPr rtl="0"/>
            <a:r>
              <a:rPr lang="nb-NO" dirty="0"/>
              <a:t>Gudstjenester</a:t>
            </a:r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95C519DA-06A3-4391-AAF4-8C7122770C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83887" y="3571222"/>
            <a:ext cx="4114800" cy="457200"/>
          </a:xfrm>
        </p:spPr>
        <p:txBody>
          <a:bodyPr rtlCol="0"/>
          <a:lstStyle/>
          <a:p>
            <a:pPr rtl="0"/>
            <a:r>
              <a:rPr lang="nb-NO" dirty="0"/>
              <a:t>Gruppevalg</a:t>
            </a: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4A05B1DF-9A99-47CA-BA3D-7881266BCC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18687" y="4084636"/>
            <a:ext cx="4114800" cy="1217613"/>
          </a:xfrm>
        </p:spPr>
        <p:txBody>
          <a:bodyPr rtlCol="0"/>
          <a:lstStyle/>
          <a:p>
            <a:pPr rtl="0"/>
            <a:r>
              <a:rPr lang="nb-NO" dirty="0"/>
              <a:t>8 gudstjenester</a:t>
            </a:r>
          </a:p>
          <a:p>
            <a:pPr rtl="0"/>
            <a:r>
              <a:rPr lang="nb-NO" dirty="0"/>
              <a:t>6 valgfri</a:t>
            </a:r>
          </a:p>
        </p:txBody>
      </p:sp>
      <p:sp>
        <p:nvSpPr>
          <p:cNvPr id="17" name="Plassholder for tekst 16">
            <a:extLst>
              <a:ext uri="{FF2B5EF4-FFF2-40B4-BE49-F238E27FC236}">
                <a16:creationId xmlns:a16="http://schemas.microsoft.com/office/drawing/2014/main" id="{8B1A13A6-E2A0-4091-A4B3-A50F0962D12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11986" y="4090359"/>
            <a:ext cx="4114800" cy="1430683"/>
          </a:xfrm>
        </p:spPr>
        <p:txBody>
          <a:bodyPr rtlCol="0"/>
          <a:lstStyle/>
          <a:p>
            <a:pPr rtl="0"/>
            <a:r>
              <a:rPr lang="nb-NO" dirty="0"/>
              <a:t>Plan for de ulike gruppene:</a:t>
            </a:r>
          </a:p>
          <a:p>
            <a:pPr rtl="0"/>
            <a:r>
              <a:rPr lang="nb-NO" dirty="0"/>
              <a:t>Grønnkonfirmant, Jentegruppe, Fredtunkonfirmant, </a:t>
            </a:r>
            <a:r>
              <a:rPr lang="nb-NO" dirty="0" err="1"/>
              <a:t>Followme</a:t>
            </a:r>
            <a:endParaRPr lang="nb-NO" dirty="0"/>
          </a:p>
          <a:p>
            <a:pPr rtl="0"/>
            <a:endParaRPr lang="nb-NO" dirty="0"/>
          </a:p>
        </p:txBody>
      </p:sp>
      <p:pic>
        <p:nvPicPr>
          <p:cNvPr id="40" name="Plassholder for bilde 39" descr="keramiske blomsterpotter&#10;">
            <a:extLst>
              <a:ext uri="{FF2B5EF4-FFF2-40B4-BE49-F238E27FC236}">
                <a16:creationId xmlns:a16="http://schemas.microsoft.com/office/drawing/2014/main" id="{FE402C4A-2D7B-4F41-8218-B8594E10571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5943600"/>
            <a:ext cx="12188952" cy="914400"/>
          </a:xfrm>
        </p:spPr>
      </p:pic>
      <p:sp>
        <p:nvSpPr>
          <p:cNvPr id="44" name="Plassholder for dato 43">
            <a:extLst>
              <a:ext uri="{FF2B5EF4-FFF2-40B4-BE49-F238E27FC236}">
                <a16:creationId xmlns:a16="http://schemas.microsoft.com/office/drawing/2014/main" id="{61DE0949-C611-4117-B02A-4967EA7F75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45" name="Plassholder for bunntekst 44">
            <a:extLst>
              <a:ext uri="{FF2B5EF4-FFF2-40B4-BE49-F238E27FC236}">
                <a16:creationId xmlns:a16="http://schemas.microsoft.com/office/drawing/2014/main" id="{6F1B995D-1532-48CE-A2C5-425EE1771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46" name="Plassholder for lysbildenummer 45">
            <a:extLst>
              <a:ext uri="{FF2B5EF4-FFF2-40B4-BE49-F238E27FC236}">
                <a16:creationId xmlns:a16="http://schemas.microsoft.com/office/drawing/2014/main" id="{B057FC65-DE77-429F-8B3E-E77AD357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4411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365125"/>
            <a:ext cx="4602318" cy="1325563"/>
          </a:xfrm>
        </p:spPr>
        <p:txBody>
          <a:bodyPr rtlCol="0"/>
          <a:lstStyle/>
          <a:p>
            <a:pPr rtl="0"/>
            <a:r>
              <a:rPr lang="nb-NO" dirty="0"/>
              <a:t>Betaling</a:t>
            </a:r>
          </a:p>
        </p:txBody>
      </p:sp>
      <p:pic>
        <p:nvPicPr>
          <p:cNvPr id="149" name="Plassholder for bilde 148">
            <a:extLst>
              <a:ext uri="{FF2B5EF4-FFF2-40B4-BE49-F238E27FC236}">
                <a16:creationId xmlns:a16="http://schemas.microsoft.com/office/drawing/2014/main" id="{52410740-BA13-42EC-B6E7-A19713EDE71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7812" b="7812"/>
          <a:stretch/>
        </p:blipFill>
        <p:spPr>
          <a:xfrm>
            <a:off x="0" y="0"/>
            <a:ext cx="6096000" cy="6858000"/>
          </a:xfr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4A2EB3F-4D60-451F-8F45-7D6654D2FC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0" y="1691640"/>
            <a:ext cx="3931920" cy="338328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nb-NO" dirty="0"/>
              <a:t>1000 kr. </a:t>
            </a:r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5EBD5053-EA58-46CE-BE67-4A2A342417F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58000" y="3310127"/>
            <a:ext cx="4572000" cy="923545"/>
          </a:xfrm>
        </p:spPr>
        <p:txBody>
          <a:bodyPr rtlCol="0"/>
          <a:lstStyle/>
          <a:p>
            <a:pPr rtl="0"/>
            <a:r>
              <a:rPr lang="nb-NO" dirty="0"/>
              <a:t>Kontonummer: 3361.63.22732</a:t>
            </a:r>
          </a:p>
          <a:p>
            <a:pPr rtl="0"/>
            <a:r>
              <a:rPr lang="nb-NO" dirty="0"/>
              <a:t>Vipps: 947806</a:t>
            </a:r>
          </a:p>
        </p:txBody>
      </p:sp>
      <p:sp>
        <p:nvSpPr>
          <p:cNvPr id="91" name="Plassholder for tekst 90">
            <a:extLst>
              <a:ext uri="{FF2B5EF4-FFF2-40B4-BE49-F238E27FC236}">
                <a16:creationId xmlns:a16="http://schemas.microsoft.com/office/drawing/2014/main" id="{68BE0AD2-70B0-4FD7-919D-292F8D4BA76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90394" y="6108192"/>
            <a:ext cx="3931920" cy="338328"/>
          </a:xfrm>
        </p:spPr>
        <p:txBody>
          <a:bodyPr rtlCol="0">
            <a:noAutofit/>
          </a:bodyPr>
          <a:lstStyle/>
          <a:p>
            <a:pPr rtl="0"/>
            <a:endParaRPr lang="nb-NO" dirty="0"/>
          </a:p>
        </p:txBody>
      </p:sp>
      <p:sp>
        <p:nvSpPr>
          <p:cNvPr id="106" name="Plassholder for tekst 105">
            <a:extLst>
              <a:ext uri="{FF2B5EF4-FFF2-40B4-BE49-F238E27FC236}">
                <a16:creationId xmlns:a16="http://schemas.microsoft.com/office/drawing/2014/main" id="{37264B0B-A362-43C1-9CC2-2F040CDC160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34200" y="6091174"/>
            <a:ext cx="4572000" cy="530352"/>
          </a:xfrm>
        </p:spPr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92" name="Plassholder for tekst 91">
            <a:extLst>
              <a:ext uri="{FF2B5EF4-FFF2-40B4-BE49-F238E27FC236}">
                <a16:creationId xmlns:a16="http://schemas.microsoft.com/office/drawing/2014/main" id="{522C2EA6-F6FB-495B-BFC3-7FF9B48BD7B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58000" y="4160520"/>
            <a:ext cx="3931920" cy="338328"/>
          </a:xfrm>
        </p:spPr>
        <p:txBody>
          <a:bodyPr rtlCol="0">
            <a:noAutofit/>
          </a:bodyPr>
          <a:lstStyle/>
          <a:p>
            <a:pPr rtl="0"/>
            <a:r>
              <a:rPr lang="nb-NO" dirty="0"/>
              <a:t>FALNES</a:t>
            </a:r>
          </a:p>
        </p:txBody>
      </p:sp>
      <p:sp>
        <p:nvSpPr>
          <p:cNvPr id="93" name="Plassholder for tekst 92">
            <a:extLst>
              <a:ext uri="{FF2B5EF4-FFF2-40B4-BE49-F238E27FC236}">
                <a16:creationId xmlns:a16="http://schemas.microsoft.com/office/drawing/2014/main" id="{2D351F77-E140-4DAA-A784-D408B3585ED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65798" y="4636008"/>
            <a:ext cx="4572000" cy="923544"/>
          </a:xfrm>
        </p:spPr>
        <p:txBody>
          <a:bodyPr rtlCol="0"/>
          <a:lstStyle/>
          <a:p>
            <a:pPr rtl="0"/>
            <a:r>
              <a:rPr lang="nb-NO" dirty="0"/>
              <a:t>Kontonummer: 3361.13.66871</a:t>
            </a:r>
          </a:p>
          <a:p>
            <a:pPr rtl="0"/>
            <a:r>
              <a:rPr lang="nb-NO" dirty="0"/>
              <a:t>Vipps: 947805</a:t>
            </a:r>
          </a:p>
          <a:p>
            <a:pPr rtl="0"/>
            <a:endParaRPr lang="nb-NO" dirty="0"/>
          </a:p>
        </p:txBody>
      </p:sp>
      <p:sp>
        <p:nvSpPr>
          <p:cNvPr id="34" name="Plassholder for dato 33">
            <a:extLst>
              <a:ext uri="{FF2B5EF4-FFF2-40B4-BE49-F238E27FC236}">
                <a16:creationId xmlns:a16="http://schemas.microsoft.com/office/drawing/2014/main" id="{819C09A1-D392-4696-8592-3B25D659C0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nb-NO"/>
              <a:t>20XX</a:t>
            </a:r>
          </a:p>
        </p:txBody>
      </p:sp>
      <p:sp>
        <p:nvSpPr>
          <p:cNvPr id="35" name="Plassholder for bunntekst 34">
            <a:extLst>
              <a:ext uri="{FF2B5EF4-FFF2-40B4-BE49-F238E27FC236}">
                <a16:creationId xmlns:a16="http://schemas.microsoft.com/office/drawing/2014/main" id="{2E431F58-579E-4114-AE23-07948460C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</p:spPr>
        <p:txBody>
          <a:bodyPr rtlCol="0"/>
          <a:lstStyle/>
          <a:p>
            <a:pPr rtl="0"/>
            <a:r>
              <a:rPr lang="nb-NO"/>
              <a:t>Tittel på salgspresentasjon</a:t>
            </a:r>
          </a:p>
        </p:txBody>
      </p:sp>
      <p:sp>
        <p:nvSpPr>
          <p:cNvPr id="36" name="Plassholder for lysbildenummer 35">
            <a:extLst>
              <a:ext uri="{FF2B5EF4-FFF2-40B4-BE49-F238E27FC236}">
                <a16:creationId xmlns:a16="http://schemas.microsoft.com/office/drawing/2014/main" id="{AC12BBEE-57EB-45AB-B1F9-947F7072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nb-NO" smtClean="0"/>
              <a:pPr/>
              <a:t>4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0729F67-9CB6-FDA4-A861-8C62EFB879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/>
              <a:t>Send mail til </a:t>
            </a:r>
            <a:r>
              <a:rPr lang="nb-NO" dirty="0">
                <a:hlinkClick r:id="rId4"/>
              </a:rPr>
              <a:t>falnes@karmoykirken.no</a:t>
            </a:r>
            <a:r>
              <a:rPr lang="nb-NO" dirty="0"/>
              <a:t> ved fritak fra betaling.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55A52EA9-B911-7F66-C969-6C816456D4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 dirty="0"/>
              <a:t>FERKINGSTAD</a:t>
            </a:r>
          </a:p>
        </p:txBody>
      </p:sp>
    </p:spTree>
    <p:extLst>
      <p:ext uri="{BB962C8B-B14F-4D97-AF65-F5344CB8AC3E}">
        <p14:creationId xmlns:p14="http://schemas.microsoft.com/office/powerpoint/2010/main" val="2104782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291CFAB-A735-4A31-A51D-42FE1F5E9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22" y="365125"/>
            <a:ext cx="5386078" cy="1325563"/>
          </a:xfrm>
        </p:spPr>
        <p:txBody>
          <a:bodyPr rtlCol="0"/>
          <a:lstStyle/>
          <a:p>
            <a:pPr rtl="0"/>
            <a:r>
              <a:rPr lang="nb-NO" dirty="0"/>
              <a:t>Annet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421587F-8DFD-4A31-9931-8A346A92D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9922" y="1893053"/>
            <a:ext cx="2286000" cy="4572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b-NO" dirty="0"/>
              <a:t>Bollebaking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8183BF95-E7F3-4EE1-B00F-DD0C3874B2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922" y="2368970"/>
            <a:ext cx="2286000" cy="1371600"/>
          </a:xfrm>
        </p:spPr>
        <p:txBody>
          <a:bodyPr rtlCol="0"/>
          <a:lstStyle/>
          <a:p>
            <a:pPr rtl="0"/>
            <a:r>
              <a:rPr lang="nb-NO" dirty="0"/>
              <a:t>Noen som kan bake til sorg og død? </a:t>
            </a:r>
          </a:p>
          <a:p>
            <a:pPr rtl="0"/>
            <a:endParaRPr lang="nb-NO" dirty="0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CE35F392-E7EE-41F8-98DE-C44067B45776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19917" y="3569465"/>
            <a:ext cx="2286000" cy="731612"/>
          </a:xfrm>
        </p:spPr>
        <p:txBody>
          <a:bodyPr rtlCol="0">
            <a:normAutofit/>
          </a:bodyPr>
          <a:lstStyle/>
          <a:p>
            <a:pPr rtl="0"/>
            <a:r>
              <a:rPr lang="nb-NO" dirty="0"/>
              <a:t>Fravær</a:t>
            </a:r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413C481E-7E52-4079-A038-14B612438D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917" y="4319794"/>
            <a:ext cx="2286000" cy="1371600"/>
          </a:xfrm>
        </p:spPr>
        <p:txBody>
          <a:bodyPr rtlCol="0"/>
          <a:lstStyle/>
          <a:p>
            <a:pPr rtl="0"/>
            <a:r>
              <a:rPr lang="nb-NO" dirty="0"/>
              <a:t> </a:t>
            </a:r>
          </a:p>
          <a:p>
            <a:pPr rtl="0"/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A8A9BF88-37A2-4295-9121-C40F6B7169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57506" y="1893053"/>
            <a:ext cx="2286000" cy="457200"/>
          </a:xfrm>
        </p:spPr>
        <p:txBody>
          <a:bodyPr rtlCol="0">
            <a:normAutofit/>
          </a:bodyPr>
          <a:lstStyle/>
          <a:p>
            <a:pPr rtl="0"/>
            <a:r>
              <a:rPr lang="nb-NO" dirty="0"/>
              <a:t>Kontakt</a:t>
            </a:r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0374AEC8-628D-47F9-86A0-CB3CACB4A8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15912" y="2355956"/>
            <a:ext cx="3189178" cy="1482218"/>
          </a:xfrm>
        </p:spPr>
        <p:txBody>
          <a:bodyPr rtlCol="0"/>
          <a:lstStyle/>
          <a:p>
            <a:pPr rtl="0"/>
            <a:r>
              <a:rPr lang="nb-NO" dirty="0" err="1"/>
              <a:t>Sms</a:t>
            </a:r>
            <a:r>
              <a:rPr lang="nb-NO" dirty="0"/>
              <a:t>, mail</a:t>
            </a:r>
          </a:p>
          <a:p>
            <a:pPr rtl="0"/>
            <a:r>
              <a:rPr lang="nb-NO" dirty="0">
                <a:hlinkClick r:id="rId3"/>
              </a:rPr>
              <a:t>solveig.bringaker@karmoykirken.no</a:t>
            </a:r>
            <a:endParaRPr lang="nb-NO" dirty="0"/>
          </a:p>
          <a:p>
            <a:pPr rtl="0"/>
            <a:r>
              <a:rPr lang="nb-NO" dirty="0"/>
              <a:t>falneskirke.no</a:t>
            </a:r>
          </a:p>
          <a:p>
            <a:pPr rtl="0"/>
            <a:r>
              <a:rPr lang="nb-NO" dirty="0"/>
              <a:t>ferkingstadkirke.no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F10B5059-BFFF-4CC7-8E57-9456D9CD00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67501" y="3843877"/>
            <a:ext cx="2286000" cy="457200"/>
          </a:xfrm>
        </p:spPr>
        <p:txBody>
          <a:bodyPr rtlCol="0">
            <a:normAutofit/>
          </a:bodyPr>
          <a:lstStyle/>
          <a:p>
            <a:pPr rtl="0"/>
            <a:r>
              <a:rPr lang="nb-NO" dirty="0"/>
              <a:t>Spørsmål</a:t>
            </a:r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83D922AF-D51F-457C-A9BE-B8F0999CF0F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67501" y="4306780"/>
            <a:ext cx="2286000" cy="1371600"/>
          </a:xfrm>
        </p:spPr>
        <p:txBody>
          <a:bodyPr rtlCol="0"/>
          <a:lstStyle/>
          <a:p>
            <a:pPr rtl="0"/>
            <a:r>
              <a:rPr lang="nb-NO" dirty="0"/>
              <a:t>?</a:t>
            </a:r>
          </a:p>
        </p:txBody>
      </p:sp>
      <p:pic>
        <p:nvPicPr>
          <p:cNvPr id="49" name="Plassholder for bilde 48">
            <a:extLst>
              <a:ext uri="{FF2B5EF4-FFF2-40B4-BE49-F238E27FC236}">
                <a16:creationId xmlns:a16="http://schemas.microsoft.com/office/drawing/2014/main" id="{B8051AFC-7B94-447D-9205-4C3C5DF021E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/>
          <a:stretch/>
        </p:blipFill>
        <p:spPr>
          <a:xfrm>
            <a:off x="7454384" y="1566525"/>
            <a:ext cx="3401568" cy="3712464"/>
          </a:xfr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A6B1F78-3AFD-4744-92CF-5884B66903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847850" cy="365125"/>
          </a:xfrm>
        </p:spPr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3E6FD26-9BAD-4332-95C3-999491DA2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</p:spPr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D6091DD-F2E6-43D6-BD3D-FDB5B294D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0187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Custom 7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B09D"/>
      </a:accent1>
      <a:accent2>
        <a:srgbClr val="FFD7C7"/>
      </a:accent2>
      <a:accent3>
        <a:srgbClr val="FFE9E0"/>
      </a:accent3>
      <a:accent4>
        <a:srgbClr val="55736D"/>
      </a:accent4>
      <a:accent5>
        <a:srgbClr val="88A88E"/>
      </a:accent5>
      <a:accent6>
        <a:srgbClr val="E6FFFB"/>
      </a:accent6>
      <a:hlink>
        <a:srgbClr val="0563C1"/>
      </a:hlink>
      <a:folHlink>
        <a:srgbClr val="954F72"/>
      </a:folHlink>
    </a:clrScheme>
    <a:fontScheme name="Custom 116">
      <a:majorFont>
        <a:latin typeface="Bodoni M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327599_TF66722518_Win32" id="{28C77B13-919E-42B6-BDEA-6AA371409191}" vid="{E3656C46-E8E2-4494-A781-923E40D440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F12D6A-2BE8-4847-A724-6F141C79A2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E6AE0A-D4B0-4A5B-9359-3C20E0AE6F61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E0C88140-B977-44ED-8877-83D5BCE7639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{FFBFF3C3-A6C6-47F1-AF88-12E00B723253}TFceab9897-d767-4b88-b01c-396399362f8be9ec8201_win32-b9ec2ce379f7</Template>
  <TotalTime>52</TotalTime>
  <Words>167</Words>
  <Application>Microsoft Office PowerPoint</Application>
  <PresentationFormat>Widescreen</PresentationFormat>
  <Paragraphs>48</Paragraphs>
  <Slides>5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11" baseType="lpstr">
      <vt:lpstr>Arial</vt:lpstr>
      <vt:lpstr>Bodoni MT</vt:lpstr>
      <vt:lpstr>Calibri</vt:lpstr>
      <vt:lpstr>Source Sans Pro Light</vt:lpstr>
      <vt:lpstr>Times New Roman</vt:lpstr>
      <vt:lpstr>Office-tema</vt:lpstr>
      <vt:lpstr>Konfirmasjon 2025/2026</vt:lpstr>
      <vt:lpstr>Mål for konfirmasjonstid</vt:lpstr>
      <vt:lpstr>Plan for konfirmasjonstiden</vt:lpstr>
      <vt:lpstr>Betaling</vt:lpstr>
      <vt:lpstr>Annet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Konfirmasjon 2025/2026</dc:title>
  <dc:creator>Solveig Bringaker</dc:creator>
  <cp:lastModifiedBy>Solveig Bringaker</cp:lastModifiedBy>
  <cp:revision>1</cp:revision>
  <dcterms:created xsi:type="dcterms:W3CDTF">2025-09-17T09:35:06Z</dcterms:created>
  <dcterms:modified xsi:type="dcterms:W3CDTF">2025-09-17T13:34:36Z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